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48" r:id="rId5"/>
  </p:sldMasterIdLst>
  <p:notesMasterIdLst>
    <p:notesMasterId r:id="rId37"/>
  </p:notesMasterIdLst>
  <p:sldIdLst>
    <p:sldId id="263" r:id="rId6"/>
    <p:sldId id="265" r:id="rId7"/>
    <p:sldId id="266" r:id="rId8"/>
    <p:sldId id="271" r:id="rId9"/>
    <p:sldId id="278" r:id="rId10"/>
    <p:sldId id="267" r:id="rId11"/>
    <p:sldId id="286" r:id="rId12"/>
    <p:sldId id="292" r:id="rId13"/>
    <p:sldId id="296" r:id="rId14"/>
    <p:sldId id="290" r:id="rId15"/>
    <p:sldId id="297" r:id="rId16"/>
    <p:sldId id="287" r:id="rId17"/>
    <p:sldId id="280" r:id="rId18"/>
    <p:sldId id="295" r:id="rId19"/>
    <p:sldId id="288" r:id="rId20"/>
    <p:sldId id="285" r:id="rId21"/>
    <p:sldId id="282" r:id="rId22"/>
    <p:sldId id="289" r:id="rId23"/>
    <p:sldId id="283" r:id="rId24"/>
    <p:sldId id="298" r:id="rId25"/>
    <p:sldId id="299" r:id="rId26"/>
    <p:sldId id="305" r:id="rId27"/>
    <p:sldId id="310" r:id="rId28"/>
    <p:sldId id="306" r:id="rId29"/>
    <p:sldId id="304" r:id="rId30"/>
    <p:sldId id="309" r:id="rId31"/>
    <p:sldId id="307" r:id="rId32"/>
    <p:sldId id="308" r:id="rId33"/>
    <p:sldId id="269" r:id="rId34"/>
    <p:sldId id="275" r:id="rId35"/>
    <p:sldId id="27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43"/>
    <a:srgbClr val="2A8850"/>
    <a:srgbClr val="EE2C2A"/>
    <a:srgbClr val="FFFFFF"/>
    <a:srgbClr val="DDE8FF"/>
    <a:srgbClr val="6AC29C"/>
    <a:srgbClr val="9AD6BC"/>
    <a:srgbClr val="E4F4ED"/>
    <a:srgbClr val="FFA471"/>
    <a:srgbClr val="FFE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F25C62-9795-4F22-B535-A2F578DA014B}" v="2236" dt="2023-04-10T19:28:14.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erada Tarasub" userId="ea11e693-c6d9-4ddd-8fda-45fda4343ee5" providerId="ADAL" clId="{0FAFF1E9-373B-45C3-88E6-AFD321CAF050}"/>
    <pc:docChg chg="undo redo custSel addSld delSld modSld sldOrd">
      <pc:chgData name="Peerada Tarasub" userId="ea11e693-c6d9-4ddd-8fda-45fda4343ee5" providerId="ADAL" clId="{0FAFF1E9-373B-45C3-88E6-AFD321CAF050}" dt="2023-04-01T01:15:06.762" v="5417" actId="20577"/>
      <pc:docMkLst>
        <pc:docMk/>
      </pc:docMkLst>
      <pc:sldChg chg="modSp mod">
        <pc:chgData name="Peerada Tarasub" userId="ea11e693-c6d9-4ddd-8fda-45fda4343ee5" providerId="ADAL" clId="{0FAFF1E9-373B-45C3-88E6-AFD321CAF050}" dt="2023-03-31T17:56:23.397" v="360" actId="20577"/>
        <pc:sldMkLst>
          <pc:docMk/>
          <pc:sldMk cId="2374729735" sldId="263"/>
        </pc:sldMkLst>
        <pc:spChg chg="mod">
          <ac:chgData name="Peerada Tarasub" userId="ea11e693-c6d9-4ddd-8fda-45fda4343ee5" providerId="ADAL" clId="{0FAFF1E9-373B-45C3-88E6-AFD321CAF050}" dt="2023-03-31T17:56:23.397" v="360" actId="20577"/>
          <ac:spMkLst>
            <pc:docMk/>
            <pc:sldMk cId="2374729735" sldId="263"/>
            <ac:spMk id="6" creationId="{79B3B544-9F83-58AF-3EC7-FDD0BC65A440}"/>
          </ac:spMkLst>
        </pc:spChg>
      </pc:sldChg>
      <pc:sldChg chg="modSp mod ord modShow modNotesTx">
        <pc:chgData name="Peerada Tarasub" userId="ea11e693-c6d9-4ddd-8fda-45fda4343ee5" providerId="ADAL" clId="{0FAFF1E9-373B-45C3-88E6-AFD321CAF050}" dt="2023-04-01T00:20:08.752" v="5408" actId="20577"/>
        <pc:sldMkLst>
          <pc:docMk/>
          <pc:sldMk cId="2500444650" sldId="265"/>
        </pc:sldMkLst>
        <pc:spChg chg="mod">
          <ac:chgData name="Peerada Tarasub" userId="ea11e693-c6d9-4ddd-8fda-45fda4343ee5" providerId="ADAL" clId="{0FAFF1E9-373B-45C3-88E6-AFD321CAF050}" dt="2023-03-31T17:45:41.372" v="258" actId="20577"/>
          <ac:spMkLst>
            <pc:docMk/>
            <pc:sldMk cId="2500444650" sldId="265"/>
            <ac:spMk id="9" creationId="{74D1A324-E34C-D5F4-EE57-C7335F8B4A77}"/>
          </ac:spMkLst>
        </pc:spChg>
      </pc:sldChg>
      <pc:sldChg chg="modSp mod modNotesTx">
        <pc:chgData name="Peerada Tarasub" userId="ea11e693-c6d9-4ddd-8fda-45fda4343ee5" providerId="ADAL" clId="{0FAFF1E9-373B-45C3-88E6-AFD321CAF050}" dt="2023-03-31T21:48:57.323" v="5292" actId="20577"/>
        <pc:sldMkLst>
          <pc:docMk/>
          <pc:sldMk cId="2016057215" sldId="266"/>
        </pc:sldMkLst>
        <pc:spChg chg="mod">
          <ac:chgData name="Peerada Tarasub" userId="ea11e693-c6d9-4ddd-8fda-45fda4343ee5" providerId="ADAL" clId="{0FAFF1E9-373B-45C3-88E6-AFD321CAF050}" dt="2023-03-31T17:43:01.128" v="128" actId="20577"/>
          <ac:spMkLst>
            <pc:docMk/>
            <pc:sldMk cId="2016057215" sldId="266"/>
            <ac:spMk id="2" creationId="{A48CD282-0F56-BC89-5C01-9055AF7D5299}"/>
          </ac:spMkLst>
        </pc:spChg>
        <pc:spChg chg="mod">
          <ac:chgData name="Peerada Tarasub" userId="ea11e693-c6d9-4ddd-8fda-45fda4343ee5" providerId="ADAL" clId="{0FAFF1E9-373B-45C3-88E6-AFD321CAF050}" dt="2023-03-31T18:03:02.250" v="513" actId="1076"/>
          <ac:spMkLst>
            <pc:docMk/>
            <pc:sldMk cId="2016057215" sldId="266"/>
            <ac:spMk id="6" creationId="{95D74EC5-CB41-D4AD-D398-6226C251BD45}"/>
          </ac:spMkLst>
        </pc:spChg>
      </pc:sldChg>
      <pc:sldChg chg="addSp modSp mod ord modShow modNotesTx">
        <pc:chgData name="Peerada Tarasub" userId="ea11e693-c6d9-4ddd-8fda-45fda4343ee5" providerId="ADAL" clId="{0FAFF1E9-373B-45C3-88E6-AFD321CAF050}" dt="2023-04-01T01:15:06.762" v="5417" actId="20577"/>
        <pc:sldMkLst>
          <pc:docMk/>
          <pc:sldMk cId="4098829745" sldId="267"/>
        </pc:sldMkLst>
        <pc:spChg chg="add mod">
          <ac:chgData name="Peerada Tarasub" userId="ea11e693-c6d9-4ddd-8fda-45fda4343ee5" providerId="ADAL" clId="{0FAFF1E9-373B-45C3-88E6-AFD321CAF050}" dt="2023-03-31T20:01:05.687" v="1898" actId="1076"/>
          <ac:spMkLst>
            <pc:docMk/>
            <pc:sldMk cId="4098829745" sldId="267"/>
            <ac:spMk id="2" creationId="{54EA6FF5-FB9C-16F8-859F-014A4F4DC16A}"/>
          </ac:spMkLst>
        </pc:spChg>
        <pc:spChg chg="mod">
          <ac:chgData name="Peerada Tarasub" userId="ea11e693-c6d9-4ddd-8fda-45fda4343ee5" providerId="ADAL" clId="{0FAFF1E9-373B-45C3-88E6-AFD321CAF050}" dt="2023-03-31T17:43:11.808" v="139" actId="20577"/>
          <ac:spMkLst>
            <pc:docMk/>
            <pc:sldMk cId="4098829745" sldId="267"/>
            <ac:spMk id="3" creationId="{1BDFBB34-EB54-A85A-C6CE-E86C06646F00}"/>
          </ac:spMkLst>
        </pc:spChg>
        <pc:spChg chg="add mod">
          <ac:chgData name="Peerada Tarasub" userId="ea11e693-c6d9-4ddd-8fda-45fda4343ee5" providerId="ADAL" clId="{0FAFF1E9-373B-45C3-88E6-AFD321CAF050}" dt="2023-03-31T20:59:54.896" v="4260" actId="108"/>
          <ac:spMkLst>
            <pc:docMk/>
            <pc:sldMk cId="4098829745" sldId="267"/>
            <ac:spMk id="6" creationId="{ED8C649E-9424-F8EB-790F-235FBFE0936E}"/>
          </ac:spMkLst>
        </pc:spChg>
        <pc:spChg chg="add mod">
          <ac:chgData name="Peerada Tarasub" userId="ea11e693-c6d9-4ddd-8fda-45fda4343ee5" providerId="ADAL" clId="{0FAFF1E9-373B-45C3-88E6-AFD321CAF050}" dt="2023-03-31T20:59:11.475" v="4257" actId="1076"/>
          <ac:spMkLst>
            <pc:docMk/>
            <pc:sldMk cId="4098829745" sldId="267"/>
            <ac:spMk id="7" creationId="{210654C5-EC4A-DE38-B25C-743756FFFF22}"/>
          </ac:spMkLst>
        </pc:spChg>
        <pc:spChg chg="mod">
          <ac:chgData name="Peerada Tarasub" userId="ea11e693-c6d9-4ddd-8fda-45fda4343ee5" providerId="ADAL" clId="{0FAFF1E9-373B-45C3-88E6-AFD321CAF050}" dt="2023-03-31T20:01:16.112" v="1920" actId="1036"/>
          <ac:spMkLst>
            <pc:docMk/>
            <pc:sldMk cId="4098829745" sldId="267"/>
            <ac:spMk id="10" creationId="{82CA1584-1713-9E3A-A15E-7EBCD277E4C9}"/>
          </ac:spMkLst>
        </pc:spChg>
        <pc:spChg chg="mod">
          <ac:chgData name="Peerada Tarasub" userId="ea11e693-c6d9-4ddd-8fda-45fda4343ee5" providerId="ADAL" clId="{0FAFF1E9-373B-45C3-88E6-AFD321CAF050}" dt="2023-03-31T17:58:52.418" v="386" actId="1076"/>
          <ac:spMkLst>
            <pc:docMk/>
            <pc:sldMk cId="4098829745" sldId="267"/>
            <ac:spMk id="12" creationId="{B4625A69-A748-2D6D-F148-7965E66E99EC}"/>
          </ac:spMkLst>
        </pc:spChg>
        <pc:spChg chg="mod">
          <ac:chgData name="Peerada Tarasub" userId="ea11e693-c6d9-4ddd-8fda-45fda4343ee5" providerId="ADAL" clId="{0FAFF1E9-373B-45C3-88E6-AFD321CAF050}" dt="2023-03-31T20:00:16.785" v="1890"/>
          <ac:spMkLst>
            <pc:docMk/>
            <pc:sldMk cId="4098829745" sldId="267"/>
            <ac:spMk id="16" creationId="{BD4AF993-6F5D-7C5B-24F8-5381BBAFD525}"/>
          </ac:spMkLst>
        </pc:spChg>
        <pc:spChg chg="mod">
          <ac:chgData name="Peerada Tarasub" userId="ea11e693-c6d9-4ddd-8fda-45fda4343ee5" providerId="ADAL" clId="{0FAFF1E9-373B-45C3-88E6-AFD321CAF050}" dt="2023-03-31T20:49:22.190" v="4174" actId="20577"/>
          <ac:spMkLst>
            <pc:docMk/>
            <pc:sldMk cId="4098829745" sldId="267"/>
            <ac:spMk id="17" creationId="{B8DDEEB4-91FF-E790-FA5A-EADAAC30F288}"/>
          </ac:spMkLst>
        </pc:spChg>
        <pc:spChg chg="add mod">
          <ac:chgData name="Peerada Tarasub" userId="ea11e693-c6d9-4ddd-8fda-45fda4343ee5" providerId="ADAL" clId="{0FAFF1E9-373B-45C3-88E6-AFD321CAF050}" dt="2023-03-31T20:58:59.079" v="4255" actId="255"/>
          <ac:spMkLst>
            <pc:docMk/>
            <pc:sldMk cId="4098829745" sldId="267"/>
            <ac:spMk id="18" creationId="{1A75D906-7ADB-F995-6E1E-3E06BAE7DB85}"/>
          </ac:spMkLst>
        </pc:spChg>
        <pc:spChg chg="add mod">
          <ac:chgData name="Peerada Tarasub" userId="ea11e693-c6d9-4ddd-8fda-45fda4343ee5" providerId="ADAL" clId="{0FAFF1E9-373B-45C3-88E6-AFD321CAF050}" dt="2023-03-31T20:58:43.565" v="4240" actId="1076"/>
          <ac:spMkLst>
            <pc:docMk/>
            <pc:sldMk cId="4098829745" sldId="267"/>
            <ac:spMk id="19" creationId="{143CE8B3-8F26-E617-B326-384438F40181}"/>
          </ac:spMkLst>
        </pc:spChg>
        <pc:spChg chg="mod">
          <ac:chgData name="Peerada Tarasub" userId="ea11e693-c6d9-4ddd-8fda-45fda4343ee5" providerId="ADAL" clId="{0FAFF1E9-373B-45C3-88E6-AFD321CAF050}" dt="2023-03-31T20:49:12.336" v="4164"/>
          <ac:spMkLst>
            <pc:docMk/>
            <pc:sldMk cId="4098829745" sldId="267"/>
            <ac:spMk id="21" creationId="{2A0F9D07-03FC-83CE-9671-A21D3B9FA396}"/>
          </ac:spMkLst>
        </pc:spChg>
        <pc:spChg chg="mod">
          <ac:chgData name="Peerada Tarasub" userId="ea11e693-c6d9-4ddd-8fda-45fda4343ee5" providerId="ADAL" clId="{0FAFF1E9-373B-45C3-88E6-AFD321CAF050}" dt="2023-03-31T20:49:12.336" v="4164"/>
          <ac:spMkLst>
            <pc:docMk/>
            <pc:sldMk cId="4098829745" sldId="267"/>
            <ac:spMk id="22" creationId="{0F060136-0F5F-FA24-E7A8-EDC2C4DF04CF}"/>
          </ac:spMkLst>
        </pc:spChg>
        <pc:grpChg chg="mod">
          <ac:chgData name="Peerada Tarasub" userId="ea11e693-c6d9-4ddd-8fda-45fda4343ee5" providerId="ADAL" clId="{0FAFF1E9-373B-45C3-88E6-AFD321CAF050}" dt="2023-03-31T20:01:16.112" v="1920" actId="1036"/>
          <ac:grpSpMkLst>
            <pc:docMk/>
            <pc:sldMk cId="4098829745" sldId="267"/>
            <ac:grpSpMk id="8" creationId="{1115FF36-AEA3-A6BD-2865-93C27FB686B2}"/>
          </ac:grpSpMkLst>
        </pc:grpChg>
        <pc:grpChg chg="add mod">
          <ac:chgData name="Peerada Tarasub" userId="ea11e693-c6d9-4ddd-8fda-45fda4343ee5" providerId="ADAL" clId="{0FAFF1E9-373B-45C3-88E6-AFD321CAF050}" dt="2023-03-31T20:58:52.496" v="4254" actId="1035"/>
          <ac:grpSpMkLst>
            <pc:docMk/>
            <pc:sldMk cId="4098829745" sldId="267"/>
            <ac:grpSpMk id="11" creationId="{4663086B-64D1-8331-84FA-5E771B5E4380}"/>
          </ac:grpSpMkLst>
        </pc:grpChg>
        <pc:grpChg chg="mod">
          <ac:chgData name="Peerada Tarasub" userId="ea11e693-c6d9-4ddd-8fda-45fda4343ee5" providerId="ADAL" clId="{0FAFF1E9-373B-45C3-88E6-AFD321CAF050}" dt="2023-03-31T20:02:28.585" v="1935" actId="1035"/>
          <ac:grpSpMkLst>
            <pc:docMk/>
            <pc:sldMk cId="4098829745" sldId="267"/>
            <ac:grpSpMk id="13" creationId="{3B4471B2-54EF-8096-DCF0-BF534A5851B6}"/>
          </ac:grpSpMkLst>
        </pc:grpChg>
        <pc:grpChg chg="add mod">
          <ac:chgData name="Peerada Tarasub" userId="ea11e693-c6d9-4ddd-8fda-45fda4343ee5" providerId="ADAL" clId="{0FAFF1E9-373B-45C3-88E6-AFD321CAF050}" dt="2023-03-31T20:58:39.609" v="4239" actId="1076"/>
          <ac:grpSpMkLst>
            <pc:docMk/>
            <pc:sldMk cId="4098829745" sldId="267"/>
            <ac:grpSpMk id="20" creationId="{8BE39BD9-BFF9-0AE7-8DCF-6AAFF2551B8D}"/>
          </ac:grpSpMkLst>
        </pc:grpChg>
        <pc:picChg chg="mod">
          <ac:chgData name="Peerada Tarasub" userId="ea11e693-c6d9-4ddd-8fda-45fda4343ee5" providerId="ADAL" clId="{0FAFF1E9-373B-45C3-88E6-AFD321CAF050}" dt="2023-03-31T20:01:16.112" v="1920" actId="1036"/>
          <ac:picMkLst>
            <pc:docMk/>
            <pc:sldMk cId="4098829745" sldId="267"/>
            <ac:picMk id="5" creationId="{78C8631A-3278-5C84-4198-7A6F3F2EAA92}"/>
          </ac:picMkLst>
        </pc:picChg>
      </pc:sldChg>
      <pc:sldChg chg="del">
        <pc:chgData name="Peerada Tarasub" userId="ea11e693-c6d9-4ddd-8fda-45fda4343ee5" providerId="ADAL" clId="{0FAFF1E9-373B-45C3-88E6-AFD321CAF050}" dt="2023-03-31T19:19:32.434" v="1574" actId="47"/>
        <pc:sldMkLst>
          <pc:docMk/>
          <pc:sldMk cId="1220831985" sldId="268"/>
        </pc:sldMkLst>
      </pc:sldChg>
      <pc:sldChg chg="ord">
        <pc:chgData name="Peerada Tarasub" userId="ea11e693-c6d9-4ddd-8fda-45fda4343ee5" providerId="ADAL" clId="{0FAFF1E9-373B-45C3-88E6-AFD321CAF050}" dt="2023-03-31T21:16:01.996" v="4699"/>
        <pc:sldMkLst>
          <pc:docMk/>
          <pc:sldMk cId="2169329361" sldId="269"/>
        </pc:sldMkLst>
      </pc:sldChg>
      <pc:sldChg chg="mod ord modShow">
        <pc:chgData name="Peerada Tarasub" userId="ea11e693-c6d9-4ddd-8fda-45fda4343ee5" providerId="ADAL" clId="{0FAFF1E9-373B-45C3-88E6-AFD321CAF050}" dt="2023-03-31T21:16:00.143" v="4697" actId="729"/>
        <pc:sldMkLst>
          <pc:docMk/>
          <pc:sldMk cId="795174381" sldId="270"/>
        </pc:sldMkLst>
      </pc:sldChg>
      <pc:sldChg chg="modSp mod ord modShow modNotesTx">
        <pc:chgData name="Peerada Tarasub" userId="ea11e693-c6d9-4ddd-8fda-45fda4343ee5" providerId="ADAL" clId="{0FAFF1E9-373B-45C3-88E6-AFD321CAF050}" dt="2023-03-31T21:49:04.942" v="5295" actId="20577"/>
        <pc:sldMkLst>
          <pc:docMk/>
          <pc:sldMk cId="1931909196" sldId="271"/>
        </pc:sldMkLst>
        <pc:spChg chg="mod">
          <ac:chgData name="Peerada Tarasub" userId="ea11e693-c6d9-4ddd-8fda-45fda4343ee5" providerId="ADAL" clId="{0FAFF1E9-373B-45C3-88E6-AFD321CAF050}" dt="2023-03-31T17:43:05.868" v="132" actId="20577"/>
          <ac:spMkLst>
            <pc:docMk/>
            <pc:sldMk cId="1931909196" sldId="271"/>
            <ac:spMk id="9" creationId="{74D1A324-E34C-D5F4-EE57-C7335F8B4A77}"/>
          </ac:spMkLst>
        </pc:spChg>
      </pc:sldChg>
      <pc:sldChg chg="delSp modSp mod modShow">
        <pc:chgData name="Peerada Tarasub" userId="ea11e693-c6d9-4ddd-8fda-45fda4343ee5" providerId="ADAL" clId="{0FAFF1E9-373B-45C3-88E6-AFD321CAF050}" dt="2023-03-31T19:40:35.034" v="1800" actId="21"/>
        <pc:sldMkLst>
          <pc:docMk/>
          <pc:sldMk cId="2835802888" sldId="275"/>
        </pc:sldMkLst>
        <pc:graphicFrameChg chg="del modGraphic">
          <ac:chgData name="Peerada Tarasub" userId="ea11e693-c6d9-4ddd-8fda-45fda4343ee5" providerId="ADAL" clId="{0FAFF1E9-373B-45C3-88E6-AFD321CAF050}" dt="2023-03-31T19:40:35.034" v="1800" actId="21"/>
          <ac:graphicFrameMkLst>
            <pc:docMk/>
            <pc:sldMk cId="2835802888" sldId="275"/>
            <ac:graphicFrameMk id="14" creationId="{31D27C2A-E221-EB2C-C34C-578A437A4F25}"/>
          </ac:graphicFrameMkLst>
        </pc:graphicFrameChg>
      </pc:sldChg>
      <pc:sldChg chg="mod modShow">
        <pc:chgData name="Peerada Tarasub" userId="ea11e693-c6d9-4ddd-8fda-45fda4343ee5" providerId="ADAL" clId="{0FAFF1E9-373B-45C3-88E6-AFD321CAF050}" dt="2023-03-31T19:19:51.675" v="1582" actId="729"/>
        <pc:sldMkLst>
          <pc:docMk/>
          <pc:sldMk cId="4112876124" sldId="276"/>
        </pc:sldMkLst>
      </pc:sldChg>
      <pc:sldChg chg="modSp add del mod">
        <pc:chgData name="Peerada Tarasub" userId="ea11e693-c6d9-4ddd-8fda-45fda4343ee5" providerId="ADAL" clId="{0FAFF1E9-373B-45C3-88E6-AFD321CAF050}" dt="2023-03-31T17:36:31.363" v="6" actId="47"/>
        <pc:sldMkLst>
          <pc:docMk/>
          <pc:sldMk cId="1757955025" sldId="277"/>
        </pc:sldMkLst>
        <pc:spChg chg="mod">
          <ac:chgData name="Peerada Tarasub" userId="ea11e693-c6d9-4ddd-8fda-45fda4343ee5" providerId="ADAL" clId="{0FAFF1E9-373B-45C3-88E6-AFD321CAF050}" dt="2023-03-31T17:36:27.216" v="3" actId="27636"/>
          <ac:spMkLst>
            <pc:docMk/>
            <pc:sldMk cId="1757955025" sldId="277"/>
            <ac:spMk id="6" creationId="{95D74EC5-CB41-D4AD-D398-6226C251BD45}"/>
          </ac:spMkLst>
        </pc:spChg>
      </pc:sldChg>
      <pc:sldChg chg="new del">
        <pc:chgData name="Peerada Tarasub" userId="ea11e693-c6d9-4ddd-8fda-45fda4343ee5" providerId="ADAL" clId="{0FAFF1E9-373B-45C3-88E6-AFD321CAF050}" dt="2023-03-31T17:36:25.246" v="1" actId="47"/>
        <pc:sldMkLst>
          <pc:docMk/>
          <pc:sldMk cId="3150348881" sldId="277"/>
        </pc:sldMkLst>
      </pc:sldChg>
      <pc:sldChg chg="modSp new del mod ord">
        <pc:chgData name="Peerada Tarasub" userId="ea11e693-c6d9-4ddd-8fda-45fda4343ee5" providerId="ADAL" clId="{0FAFF1E9-373B-45C3-88E6-AFD321CAF050}" dt="2023-03-31T17:45:42.802" v="259" actId="47"/>
        <pc:sldMkLst>
          <pc:docMk/>
          <pc:sldMk cId="4027083894" sldId="277"/>
        </pc:sldMkLst>
        <pc:spChg chg="mod">
          <ac:chgData name="Peerada Tarasub" userId="ea11e693-c6d9-4ddd-8fda-45fda4343ee5" providerId="ADAL" clId="{0FAFF1E9-373B-45C3-88E6-AFD321CAF050}" dt="2023-03-31T17:42:55.466" v="125" actId="20577"/>
          <ac:spMkLst>
            <pc:docMk/>
            <pc:sldMk cId="4027083894" sldId="277"/>
            <ac:spMk id="2" creationId="{A2FBDA4C-BE11-7D7F-940F-193A4A431F6D}"/>
          </ac:spMkLst>
        </pc:spChg>
      </pc:sldChg>
      <pc:sldChg chg="delSp modSp add mod modNotesTx">
        <pc:chgData name="Peerada Tarasub" userId="ea11e693-c6d9-4ddd-8fda-45fda4343ee5" providerId="ADAL" clId="{0FAFF1E9-373B-45C3-88E6-AFD321CAF050}" dt="2023-04-01T00:20:23.041" v="5412" actId="20577"/>
        <pc:sldMkLst>
          <pc:docMk/>
          <pc:sldMk cId="2145564416" sldId="278"/>
        </pc:sldMkLst>
        <pc:spChg chg="mod">
          <ac:chgData name="Peerada Tarasub" userId="ea11e693-c6d9-4ddd-8fda-45fda4343ee5" providerId="ADAL" clId="{0FAFF1E9-373B-45C3-88E6-AFD321CAF050}" dt="2023-03-31T17:43:08.617" v="136" actId="20577"/>
          <ac:spMkLst>
            <pc:docMk/>
            <pc:sldMk cId="2145564416" sldId="278"/>
            <ac:spMk id="9" creationId="{74D1A324-E34C-D5F4-EE57-C7335F8B4A77}"/>
          </ac:spMkLst>
        </pc:spChg>
        <pc:spChg chg="del">
          <ac:chgData name="Peerada Tarasub" userId="ea11e693-c6d9-4ddd-8fda-45fda4343ee5" providerId="ADAL" clId="{0FAFF1E9-373B-45C3-88E6-AFD321CAF050}" dt="2023-03-31T17:39:58.310" v="66" actId="478"/>
          <ac:spMkLst>
            <pc:docMk/>
            <pc:sldMk cId="2145564416" sldId="278"/>
            <ac:spMk id="19" creationId="{5401EAF0-FA4A-D8BB-0520-49E2B8FD54BE}"/>
          </ac:spMkLst>
        </pc:spChg>
        <pc:picChg chg="del">
          <ac:chgData name="Peerada Tarasub" userId="ea11e693-c6d9-4ddd-8fda-45fda4343ee5" providerId="ADAL" clId="{0FAFF1E9-373B-45C3-88E6-AFD321CAF050}" dt="2023-03-31T17:39:58.310" v="66" actId="478"/>
          <ac:picMkLst>
            <pc:docMk/>
            <pc:sldMk cId="2145564416" sldId="278"/>
            <ac:picMk id="6" creationId="{20C61B6B-2625-768F-DFE9-38D9A8EAC02E}"/>
          </ac:picMkLst>
        </pc:picChg>
        <pc:picChg chg="del">
          <ac:chgData name="Peerada Tarasub" userId="ea11e693-c6d9-4ddd-8fda-45fda4343ee5" providerId="ADAL" clId="{0FAFF1E9-373B-45C3-88E6-AFD321CAF050}" dt="2023-03-31T17:39:58.310" v="66" actId="478"/>
          <ac:picMkLst>
            <pc:docMk/>
            <pc:sldMk cId="2145564416" sldId="278"/>
            <ac:picMk id="13" creationId="{9CE2AE41-618D-EF9E-2DAE-F25151530D8F}"/>
          </ac:picMkLst>
        </pc:picChg>
        <pc:picChg chg="del">
          <ac:chgData name="Peerada Tarasub" userId="ea11e693-c6d9-4ddd-8fda-45fda4343ee5" providerId="ADAL" clId="{0FAFF1E9-373B-45C3-88E6-AFD321CAF050}" dt="2023-03-31T17:39:58.310" v="66" actId="478"/>
          <ac:picMkLst>
            <pc:docMk/>
            <pc:sldMk cId="2145564416" sldId="278"/>
            <ac:picMk id="15" creationId="{0445850E-C624-CD13-E0C2-CE102973A27E}"/>
          </ac:picMkLst>
        </pc:picChg>
      </pc:sldChg>
      <pc:sldChg chg="modSp add del mod">
        <pc:chgData name="Peerada Tarasub" userId="ea11e693-c6d9-4ddd-8fda-45fda4343ee5" providerId="ADAL" clId="{0FAFF1E9-373B-45C3-88E6-AFD321CAF050}" dt="2023-03-31T17:36:32.405" v="7" actId="47"/>
        <pc:sldMkLst>
          <pc:docMk/>
          <pc:sldMk cId="3513849246" sldId="278"/>
        </pc:sldMkLst>
        <pc:spChg chg="mod">
          <ac:chgData name="Peerada Tarasub" userId="ea11e693-c6d9-4ddd-8fda-45fda4343ee5" providerId="ADAL" clId="{0FAFF1E9-373B-45C3-88E6-AFD321CAF050}" dt="2023-03-31T17:36:30.070" v="5" actId="27636"/>
          <ac:spMkLst>
            <pc:docMk/>
            <pc:sldMk cId="3513849246" sldId="278"/>
            <ac:spMk id="6" creationId="{95D74EC5-CB41-D4AD-D398-6226C251BD45}"/>
          </ac:spMkLst>
        </pc:spChg>
      </pc:sldChg>
      <pc:sldChg chg="modSp new mod">
        <pc:chgData name="Peerada Tarasub" userId="ea11e693-c6d9-4ddd-8fda-45fda4343ee5" providerId="ADAL" clId="{0FAFF1E9-373B-45C3-88E6-AFD321CAF050}" dt="2023-03-31T18:04:21.190" v="535"/>
        <pc:sldMkLst>
          <pc:docMk/>
          <pc:sldMk cId="850517529" sldId="279"/>
        </pc:sldMkLst>
        <pc:spChg chg="mod">
          <ac:chgData name="Peerada Tarasub" userId="ea11e693-c6d9-4ddd-8fda-45fda4343ee5" providerId="ADAL" clId="{0FAFF1E9-373B-45C3-88E6-AFD321CAF050}" dt="2023-03-31T18:04:21.190" v="535"/>
          <ac:spMkLst>
            <pc:docMk/>
            <pc:sldMk cId="850517529" sldId="279"/>
            <ac:spMk id="2" creationId="{0210BB28-75F4-3002-94B5-B7C2EC930580}"/>
          </ac:spMkLst>
        </pc:spChg>
      </pc:sldChg>
      <pc:sldChg chg="addSp delSp modSp new mod modNotesTx">
        <pc:chgData name="Peerada Tarasub" userId="ea11e693-c6d9-4ddd-8fda-45fda4343ee5" providerId="ADAL" clId="{0FAFF1E9-373B-45C3-88E6-AFD321CAF050}" dt="2023-03-31T21:50:37.676" v="5336" actId="20577"/>
        <pc:sldMkLst>
          <pc:docMk/>
          <pc:sldMk cId="2847104942" sldId="280"/>
        </pc:sldMkLst>
        <pc:spChg chg="mod">
          <ac:chgData name="Peerada Tarasub" userId="ea11e693-c6d9-4ddd-8fda-45fda4343ee5" providerId="ADAL" clId="{0FAFF1E9-373B-45C3-88E6-AFD321CAF050}" dt="2023-03-31T17:43:24.805" v="150" actId="20577"/>
          <ac:spMkLst>
            <pc:docMk/>
            <pc:sldMk cId="2847104942" sldId="280"/>
            <ac:spMk id="2" creationId="{32DBA0B1-9181-191B-B71A-77B9BE9236E3}"/>
          </ac:spMkLst>
        </pc:spChg>
        <pc:spChg chg="del">
          <ac:chgData name="Peerada Tarasub" userId="ea11e693-c6d9-4ddd-8fda-45fda4343ee5" providerId="ADAL" clId="{0FAFF1E9-373B-45C3-88E6-AFD321CAF050}" dt="2023-03-31T17:43:38.562" v="151" actId="478"/>
          <ac:spMkLst>
            <pc:docMk/>
            <pc:sldMk cId="2847104942" sldId="280"/>
            <ac:spMk id="3" creationId="{FC80370A-50F0-0DFB-24BC-DB7E3B6E061F}"/>
          </ac:spMkLst>
        </pc:spChg>
        <pc:spChg chg="mod">
          <ac:chgData name="Peerada Tarasub" userId="ea11e693-c6d9-4ddd-8fda-45fda4343ee5" providerId="ADAL" clId="{0FAFF1E9-373B-45C3-88E6-AFD321CAF050}" dt="2023-03-31T17:43:39.026" v="152"/>
          <ac:spMkLst>
            <pc:docMk/>
            <pc:sldMk cId="2847104942" sldId="280"/>
            <ac:spMk id="6" creationId="{4AC4CDFD-598F-397C-6FA5-C8C800C978DB}"/>
          </ac:spMkLst>
        </pc:spChg>
        <pc:spChg chg="mod">
          <ac:chgData name="Peerada Tarasub" userId="ea11e693-c6d9-4ddd-8fda-45fda4343ee5" providerId="ADAL" clId="{0FAFF1E9-373B-45C3-88E6-AFD321CAF050}" dt="2023-03-31T17:43:39.026" v="152"/>
          <ac:spMkLst>
            <pc:docMk/>
            <pc:sldMk cId="2847104942" sldId="280"/>
            <ac:spMk id="7" creationId="{48E50609-07AC-9B73-4D41-4844DD79AED4}"/>
          </ac:spMkLst>
        </pc:spChg>
        <pc:spChg chg="add mod">
          <ac:chgData name="Peerada Tarasub" userId="ea11e693-c6d9-4ddd-8fda-45fda4343ee5" providerId="ADAL" clId="{0FAFF1E9-373B-45C3-88E6-AFD321CAF050}" dt="2023-03-31T20:47:24.110" v="4157" actId="113"/>
          <ac:spMkLst>
            <pc:docMk/>
            <pc:sldMk cId="2847104942" sldId="280"/>
            <ac:spMk id="8" creationId="{DCC6191F-B25A-494F-12C5-60BCDFFD540E}"/>
          </ac:spMkLst>
        </pc:spChg>
        <pc:spChg chg="mod">
          <ac:chgData name="Peerada Tarasub" userId="ea11e693-c6d9-4ddd-8fda-45fda4343ee5" providerId="ADAL" clId="{0FAFF1E9-373B-45C3-88E6-AFD321CAF050}" dt="2023-03-31T17:44:09.821" v="164"/>
          <ac:spMkLst>
            <pc:docMk/>
            <pc:sldMk cId="2847104942" sldId="280"/>
            <ac:spMk id="10" creationId="{107981E6-D2AD-51C3-194D-5C3B83FB7833}"/>
          </ac:spMkLst>
        </pc:spChg>
        <pc:spChg chg="mod">
          <ac:chgData name="Peerada Tarasub" userId="ea11e693-c6d9-4ddd-8fda-45fda4343ee5" providerId="ADAL" clId="{0FAFF1E9-373B-45C3-88E6-AFD321CAF050}" dt="2023-03-31T17:44:09.821" v="164"/>
          <ac:spMkLst>
            <pc:docMk/>
            <pc:sldMk cId="2847104942" sldId="280"/>
            <ac:spMk id="11" creationId="{2CDE38AC-2FB3-AA66-F93F-5C77F62C56EA}"/>
          </ac:spMkLst>
        </pc:spChg>
        <pc:spChg chg="add del mod">
          <ac:chgData name="Peerada Tarasub" userId="ea11e693-c6d9-4ddd-8fda-45fda4343ee5" providerId="ADAL" clId="{0FAFF1E9-373B-45C3-88E6-AFD321CAF050}" dt="2023-03-31T17:44:11.988" v="167"/>
          <ac:spMkLst>
            <pc:docMk/>
            <pc:sldMk cId="2847104942" sldId="280"/>
            <ac:spMk id="12" creationId="{E3027B01-0D46-6FAA-5BE8-CEF6EEC2B309}"/>
          </ac:spMkLst>
        </pc:spChg>
        <pc:spChg chg="add mod">
          <ac:chgData name="Peerada Tarasub" userId="ea11e693-c6d9-4ddd-8fda-45fda4343ee5" providerId="ADAL" clId="{0FAFF1E9-373B-45C3-88E6-AFD321CAF050}" dt="2023-03-31T18:40:57.545" v="1312" actId="1038"/>
          <ac:spMkLst>
            <pc:docMk/>
            <pc:sldMk cId="2847104942" sldId="280"/>
            <ac:spMk id="13" creationId="{968A9E94-1D94-0D15-7DBB-AC1FFCCFA505}"/>
          </ac:spMkLst>
        </pc:spChg>
        <pc:spChg chg="add mod">
          <ac:chgData name="Peerada Tarasub" userId="ea11e693-c6d9-4ddd-8fda-45fda4343ee5" providerId="ADAL" clId="{0FAFF1E9-373B-45C3-88E6-AFD321CAF050}" dt="2023-03-31T18:40:57.545" v="1312" actId="1038"/>
          <ac:spMkLst>
            <pc:docMk/>
            <pc:sldMk cId="2847104942" sldId="280"/>
            <ac:spMk id="14" creationId="{F78FF781-15C0-F2CA-438B-297A4354B666}"/>
          </ac:spMkLst>
        </pc:spChg>
        <pc:spChg chg="add mod">
          <ac:chgData name="Peerada Tarasub" userId="ea11e693-c6d9-4ddd-8fda-45fda4343ee5" providerId="ADAL" clId="{0FAFF1E9-373B-45C3-88E6-AFD321CAF050}" dt="2023-03-31T18:40:57.545" v="1312" actId="1038"/>
          <ac:spMkLst>
            <pc:docMk/>
            <pc:sldMk cId="2847104942" sldId="280"/>
            <ac:spMk id="19" creationId="{26603546-AAC7-7664-88B3-8327F5CD1C42}"/>
          </ac:spMkLst>
        </pc:spChg>
        <pc:spChg chg="add mod">
          <ac:chgData name="Peerada Tarasub" userId="ea11e693-c6d9-4ddd-8fda-45fda4343ee5" providerId="ADAL" clId="{0FAFF1E9-373B-45C3-88E6-AFD321CAF050}" dt="2023-03-31T20:13:09.163" v="1978" actId="1076"/>
          <ac:spMkLst>
            <pc:docMk/>
            <pc:sldMk cId="2847104942" sldId="280"/>
            <ac:spMk id="23" creationId="{7292E821-B9A8-B722-6CB7-133C6BAEBD3A}"/>
          </ac:spMkLst>
        </pc:spChg>
        <pc:spChg chg="add mod">
          <ac:chgData name="Peerada Tarasub" userId="ea11e693-c6d9-4ddd-8fda-45fda4343ee5" providerId="ADAL" clId="{0FAFF1E9-373B-45C3-88E6-AFD321CAF050}" dt="2023-03-31T18:40:57.545" v="1312" actId="1038"/>
          <ac:spMkLst>
            <pc:docMk/>
            <pc:sldMk cId="2847104942" sldId="280"/>
            <ac:spMk id="26" creationId="{455EFF97-FA82-B3DA-FC0B-8A4AD287702F}"/>
          </ac:spMkLst>
        </pc:spChg>
        <pc:spChg chg="add mod">
          <ac:chgData name="Peerada Tarasub" userId="ea11e693-c6d9-4ddd-8fda-45fda4343ee5" providerId="ADAL" clId="{0FAFF1E9-373B-45C3-88E6-AFD321CAF050}" dt="2023-03-31T18:40:57.545" v="1312" actId="1038"/>
          <ac:spMkLst>
            <pc:docMk/>
            <pc:sldMk cId="2847104942" sldId="280"/>
            <ac:spMk id="27" creationId="{E553623B-EDCF-EC9B-C69E-231994F95A66}"/>
          </ac:spMkLst>
        </pc:spChg>
        <pc:spChg chg="add mod">
          <ac:chgData name="Peerada Tarasub" userId="ea11e693-c6d9-4ddd-8fda-45fda4343ee5" providerId="ADAL" clId="{0FAFF1E9-373B-45C3-88E6-AFD321CAF050}" dt="2023-03-31T18:40:57.545" v="1312" actId="1038"/>
          <ac:spMkLst>
            <pc:docMk/>
            <pc:sldMk cId="2847104942" sldId="280"/>
            <ac:spMk id="28" creationId="{4B45031B-8EA3-DC2B-149D-AF3B9C53332C}"/>
          </ac:spMkLst>
        </pc:spChg>
        <pc:spChg chg="add mod">
          <ac:chgData name="Peerada Tarasub" userId="ea11e693-c6d9-4ddd-8fda-45fda4343ee5" providerId="ADAL" clId="{0FAFF1E9-373B-45C3-88E6-AFD321CAF050}" dt="2023-03-31T18:40:57.545" v="1312" actId="1038"/>
          <ac:spMkLst>
            <pc:docMk/>
            <pc:sldMk cId="2847104942" sldId="280"/>
            <ac:spMk id="29" creationId="{CB2B336B-B468-41D9-8B5F-BA5EF704AB7B}"/>
          </ac:spMkLst>
        </pc:spChg>
        <pc:spChg chg="add mod">
          <ac:chgData name="Peerada Tarasub" userId="ea11e693-c6d9-4ddd-8fda-45fda4343ee5" providerId="ADAL" clId="{0FAFF1E9-373B-45C3-88E6-AFD321CAF050}" dt="2023-03-31T18:40:57.545" v="1312" actId="1038"/>
          <ac:spMkLst>
            <pc:docMk/>
            <pc:sldMk cId="2847104942" sldId="280"/>
            <ac:spMk id="30" creationId="{71C5ADD7-3BE7-24A9-347A-9FBAFBC2434A}"/>
          </ac:spMkLst>
        </pc:spChg>
        <pc:spChg chg="add mod">
          <ac:chgData name="Peerada Tarasub" userId="ea11e693-c6d9-4ddd-8fda-45fda4343ee5" providerId="ADAL" clId="{0FAFF1E9-373B-45C3-88E6-AFD321CAF050}" dt="2023-03-31T18:40:57.545" v="1312" actId="1038"/>
          <ac:spMkLst>
            <pc:docMk/>
            <pc:sldMk cId="2847104942" sldId="280"/>
            <ac:spMk id="31" creationId="{4A3E905A-9D33-18E1-C85B-2C40AA147248}"/>
          </ac:spMkLst>
        </pc:spChg>
        <pc:spChg chg="add del mod">
          <ac:chgData name="Peerada Tarasub" userId="ea11e693-c6d9-4ddd-8fda-45fda4343ee5" providerId="ADAL" clId="{0FAFF1E9-373B-45C3-88E6-AFD321CAF050}" dt="2023-03-31T18:26:21.033" v="1033" actId="478"/>
          <ac:spMkLst>
            <pc:docMk/>
            <pc:sldMk cId="2847104942" sldId="280"/>
            <ac:spMk id="32" creationId="{FA0900F6-4CA0-4CF2-880D-3EF86972D42E}"/>
          </ac:spMkLst>
        </pc:spChg>
        <pc:spChg chg="add mod">
          <ac:chgData name="Peerada Tarasub" userId="ea11e693-c6d9-4ddd-8fda-45fda4343ee5" providerId="ADAL" clId="{0FAFF1E9-373B-45C3-88E6-AFD321CAF050}" dt="2023-03-31T18:40:57.545" v="1312" actId="1038"/>
          <ac:spMkLst>
            <pc:docMk/>
            <pc:sldMk cId="2847104942" sldId="280"/>
            <ac:spMk id="33" creationId="{F36F7DD9-F382-FBF5-347D-8CD1EDE7BAE6}"/>
          </ac:spMkLst>
        </pc:spChg>
        <pc:spChg chg="add mod">
          <ac:chgData name="Peerada Tarasub" userId="ea11e693-c6d9-4ddd-8fda-45fda4343ee5" providerId="ADAL" clId="{0FAFF1E9-373B-45C3-88E6-AFD321CAF050}" dt="2023-03-31T18:40:57.545" v="1312" actId="1038"/>
          <ac:spMkLst>
            <pc:docMk/>
            <pc:sldMk cId="2847104942" sldId="280"/>
            <ac:spMk id="35" creationId="{C0D474F9-D52C-D28D-A5D2-B9A0EE34694B}"/>
          </ac:spMkLst>
        </pc:spChg>
        <pc:spChg chg="add del mod ord">
          <ac:chgData name="Peerada Tarasub" userId="ea11e693-c6d9-4ddd-8fda-45fda4343ee5" providerId="ADAL" clId="{0FAFF1E9-373B-45C3-88E6-AFD321CAF050}" dt="2023-03-31T18:43:29.238" v="1328" actId="34135"/>
          <ac:spMkLst>
            <pc:docMk/>
            <pc:sldMk cId="2847104942" sldId="280"/>
            <ac:spMk id="43" creationId="{EB3957D2-6A26-6A90-7C90-6C3E4664477D}"/>
          </ac:spMkLst>
        </pc:spChg>
        <pc:spChg chg="add mod">
          <ac:chgData name="Peerada Tarasub" userId="ea11e693-c6d9-4ddd-8fda-45fda4343ee5" providerId="ADAL" clId="{0FAFF1E9-373B-45C3-88E6-AFD321CAF050}" dt="2023-03-31T18:40:57.545" v="1312" actId="1038"/>
          <ac:spMkLst>
            <pc:docMk/>
            <pc:sldMk cId="2847104942" sldId="280"/>
            <ac:spMk id="44" creationId="{B2B6E73D-AFB4-8982-62F1-7B7D16DB008F}"/>
          </ac:spMkLst>
        </pc:spChg>
        <pc:spChg chg="add mod ord">
          <ac:chgData name="Peerada Tarasub" userId="ea11e693-c6d9-4ddd-8fda-45fda4343ee5" providerId="ADAL" clId="{0FAFF1E9-373B-45C3-88E6-AFD321CAF050}" dt="2023-03-31T18:42:27.443" v="1316" actId="14100"/>
          <ac:spMkLst>
            <pc:docMk/>
            <pc:sldMk cId="2847104942" sldId="280"/>
            <ac:spMk id="45" creationId="{5EE79293-1033-DEBC-AB44-A3DCB8218AAB}"/>
          </ac:spMkLst>
        </pc:spChg>
        <pc:spChg chg="add mod">
          <ac:chgData name="Peerada Tarasub" userId="ea11e693-c6d9-4ddd-8fda-45fda4343ee5" providerId="ADAL" clId="{0FAFF1E9-373B-45C3-88E6-AFD321CAF050}" dt="2023-03-31T18:40:57.545" v="1312" actId="1038"/>
          <ac:spMkLst>
            <pc:docMk/>
            <pc:sldMk cId="2847104942" sldId="280"/>
            <ac:spMk id="46" creationId="{78F8DB43-A162-FCE6-D347-CEC15707B444}"/>
          </ac:spMkLst>
        </pc:spChg>
        <pc:spChg chg="add mod">
          <ac:chgData name="Peerada Tarasub" userId="ea11e693-c6d9-4ddd-8fda-45fda4343ee5" providerId="ADAL" clId="{0FAFF1E9-373B-45C3-88E6-AFD321CAF050}" dt="2023-03-31T18:40:57.545" v="1312" actId="1038"/>
          <ac:spMkLst>
            <pc:docMk/>
            <pc:sldMk cId="2847104942" sldId="280"/>
            <ac:spMk id="47" creationId="{89A3A398-009D-EAE4-8A5C-78306F308D6F}"/>
          </ac:spMkLst>
        </pc:spChg>
        <pc:spChg chg="add del mod">
          <ac:chgData name="Peerada Tarasub" userId="ea11e693-c6d9-4ddd-8fda-45fda4343ee5" providerId="ADAL" clId="{0FAFF1E9-373B-45C3-88E6-AFD321CAF050}" dt="2023-03-31T18:27:22.288" v="1050" actId="478"/>
          <ac:spMkLst>
            <pc:docMk/>
            <pc:sldMk cId="2847104942" sldId="280"/>
            <ac:spMk id="54" creationId="{0F5ACD4F-8D48-99A4-79C8-A55485E6BC2E}"/>
          </ac:spMkLst>
        </pc:spChg>
        <pc:spChg chg="add mod">
          <ac:chgData name="Peerada Tarasub" userId="ea11e693-c6d9-4ddd-8fda-45fda4343ee5" providerId="ADAL" clId="{0FAFF1E9-373B-45C3-88E6-AFD321CAF050}" dt="2023-03-31T18:40:57.545" v="1312" actId="1038"/>
          <ac:spMkLst>
            <pc:docMk/>
            <pc:sldMk cId="2847104942" sldId="280"/>
            <ac:spMk id="56" creationId="{289F362E-D3B9-61E0-D95D-F3DFEB219A42}"/>
          </ac:spMkLst>
        </pc:spChg>
        <pc:spChg chg="add mod ord">
          <ac:chgData name="Peerada Tarasub" userId="ea11e693-c6d9-4ddd-8fda-45fda4343ee5" providerId="ADAL" clId="{0FAFF1E9-373B-45C3-88E6-AFD321CAF050}" dt="2023-03-31T18:42:36.847" v="1318" actId="14100"/>
          <ac:spMkLst>
            <pc:docMk/>
            <pc:sldMk cId="2847104942" sldId="280"/>
            <ac:spMk id="78" creationId="{9A5C70C2-3F1B-7A2C-48FC-EBA97AD38510}"/>
          </ac:spMkLst>
        </pc:spChg>
        <pc:spChg chg="add mod">
          <ac:chgData name="Peerada Tarasub" userId="ea11e693-c6d9-4ddd-8fda-45fda4343ee5" providerId="ADAL" clId="{0FAFF1E9-373B-45C3-88E6-AFD321CAF050}" dt="2023-03-31T18:40:57.545" v="1312" actId="1038"/>
          <ac:spMkLst>
            <pc:docMk/>
            <pc:sldMk cId="2847104942" sldId="280"/>
            <ac:spMk id="79" creationId="{763C8049-60D1-90F6-C48D-D5C882386619}"/>
          </ac:spMkLst>
        </pc:spChg>
        <pc:spChg chg="add mod">
          <ac:chgData name="Peerada Tarasub" userId="ea11e693-c6d9-4ddd-8fda-45fda4343ee5" providerId="ADAL" clId="{0FAFF1E9-373B-45C3-88E6-AFD321CAF050}" dt="2023-03-31T18:40:57.545" v="1312" actId="1038"/>
          <ac:spMkLst>
            <pc:docMk/>
            <pc:sldMk cId="2847104942" sldId="280"/>
            <ac:spMk id="80" creationId="{58F0EB12-549D-D25D-DF26-9316BE80A4E7}"/>
          </ac:spMkLst>
        </pc:spChg>
        <pc:spChg chg="add mod ord">
          <ac:chgData name="Peerada Tarasub" userId="ea11e693-c6d9-4ddd-8fda-45fda4343ee5" providerId="ADAL" clId="{0FAFF1E9-373B-45C3-88E6-AFD321CAF050}" dt="2023-03-31T18:40:57.545" v="1312" actId="1038"/>
          <ac:spMkLst>
            <pc:docMk/>
            <pc:sldMk cId="2847104942" sldId="280"/>
            <ac:spMk id="88" creationId="{C31C362C-63C3-9ABC-7AB3-58B3A057CD4A}"/>
          </ac:spMkLst>
        </pc:spChg>
        <pc:spChg chg="add mod">
          <ac:chgData name="Peerada Tarasub" userId="ea11e693-c6d9-4ddd-8fda-45fda4343ee5" providerId="ADAL" clId="{0FAFF1E9-373B-45C3-88E6-AFD321CAF050}" dt="2023-03-31T18:46:36.695" v="1329" actId="207"/>
          <ac:spMkLst>
            <pc:docMk/>
            <pc:sldMk cId="2847104942" sldId="280"/>
            <ac:spMk id="92" creationId="{626BA570-2F62-B911-5987-6F1782D8CE4B}"/>
          </ac:spMkLst>
        </pc:spChg>
        <pc:spChg chg="add mod">
          <ac:chgData name="Peerada Tarasub" userId="ea11e693-c6d9-4ddd-8fda-45fda4343ee5" providerId="ADAL" clId="{0FAFF1E9-373B-45C3-88E6-AFD321CAF050}" dt="2023-03-31T18:50:03.336" v="1335" actId="1076"/>
          <ac:spMkLst>
            <pc:docMk/>
            <pc:sldMk cId="2847104942" sldId="280"/>
            <ac:spMk id="98" creationId="{36DAF8A2-F302-59B0-8C10-AD41FB9A55E9}"/>
          </ac:spMkLst>
        </pc:spChg>
        <pc:spChg chg="add mod ord">
          <ac:chgData name="Peerada Tarasub" userId="ea11e693-c6d9-4ddd-8fda-45fda4343ee5" providerId="ADAL" clId="{0FAFF1E9-373B-45C3-88E6-AFD321CAF050}" dt="2023-03-31T18:43:02.406" v="1322" actId="34135"/>
          <ac:spMkLst>
            <pc:docMk/>
            <pc:sldMk cId="2847104942" sldId="280"/>
            <ac:spMk id="99" creationId="{B51FBDA2-FB4D-F760-1240-486F637E464B}"/>
          </ac:spMkLst>
        </pc:spChg>
        <pc:grpChg chg="add mod">
          <ac:chgData name="Peerada Tarasub" userId="ea11e693-c6d9-4ddd-8fda-45fda4343ee5" providerId="ADAL" clId="{0FAFF1E9-373B-45C3-88E6-AFD321CAF050}" dt="2023-03-31T17:43:41.106" v="153" actId="1076"/>
          <ac:grpSpMkLst>
            <pc:docMk/>
            <pc:sldMk cId="2847104942" sldId="280"/>
            <ac:grpSpMk id="5" creationId="{EB17C623-84D5-0295-8C99-57DDAA23021C}"/>
          </ac:grpSpMkLst>
        </pc:grpChg>
        <pc:grpChg chg="add del mod">
          <ac:chgData name="Peerada Tarasub" userId="ea11e693-c6d9-4ddd-8fda-45fda4343ee5" providerId="ADAL" clId="{0FAFF1E9-373B-45C3-88E6-AFD321CAF050}" dt="2023-03-31T17:44:11.988" v="167"/>
          <ac:grpSpMkLst>
            <pc:docMk/>
            <pc:sldMk cId="2847104942" sldId="280"/>
            <ac:grpSpMk id="9" creationId="{0B9EA187-C66A-5A48-CF47-8561E5ED2912}"/>
          </ac:grpSpMkLst>
        </pc:grpChg>
        <pc:picChg chg="add mod">
          <ac:chgData name="Peerada Tarasub" userId="ea11e693-c6d9-4ddd-8fda-45fda4343ee5" providerId="ADAL" clId="{0FAFF1E9-373B-45C3-88E6-AFD321CAF050}" dt="2023-03-31T18:40:57.545" v="1312" actId="1038"/>
          <ac:picMkLst>
            <pc:docMk/>
            <pc:sldMk cId="2847104942" sldId="280"/>
            <ac:picMk id="1026" creationId="{49E35F3F-13F6-C23B-BE4D-E65694CE1CDA}"/>
          </ac:picMkLst>
        </pc:picChg>
        <pc:picChg chg="add mod">
          <ac:chgData name="Peerada Tarasub" userId="ea11e693-c6d9-4ddd-8fda-45fda4343ee5" providerId="ADAL" clId="{0FAFF1E9-373B-45C3-88E6-AFD321CAF050}" dt="2023-03-31T18:40:57.545" v="1312" actId="1038"/>
          <ac:picMkLst>
            <pc:docMk/>
            <pc:sldMk cId="2847104942" sldId="280"/>
            <ac:picMk id="1028" creationId="{4ED9EF95-9FE0-B423-D9FC-E8FEFE73298F}"/>
          </ac:picMkLst>
        </pc:picChg>
        <pc:cxnChg chg="add mod">
          <ac:chgData name="Peerada Tarasub" userId="ea11e693-c6d9-4ddd-8fda-45fda4343ee5" providerId="ADAL" clId="{0FAFF1E9-373B-45C3-88E6-AFD321CAF050}" dt="2023-03-31T18:40:57.545" v="1312" actId="1038"/>
          <ac:cxnSpMkLst>
            <pc:docMk/>
            <pc:sldMk cId="2847104942" sldId="280"/>
            <ac:cxnSpMk id="16" creationId="{087F5CAB-3C7D-A29B-89DB-1CE26E53E225}"/>
          </ac:cxnSpMkLst>
        </pc:cxnChg>
        <pc:cxnChg chg="add mod">
          <ac:chgData name="Peerada Tarasub" userId="ea11e693-c6d9-4ddd-8fda-45fda4343ee5" providerId="ADAL" clId="{0FAFF1E9-373B-45C3-88E6-AFD321CAF050}" dt="2023-03-31T20:13:09.163" v="1978" actId="1076"/>
          <ac:cxnSpMkLst>
            <pc:docMk/>
            <pc:sldMk cId="2847104942" sldId="280"/>
            <ac:cxnSpMk id="34" creationId="{1B3C9832-801F-8CD8-91B1-1D33B43D5817}"/>
          </ac:cxnSpMkLst>
        </pc:cxnChg>
        <pc:cxnChg chg="add mod">
          <ac:chgData name="Peerada Tarasub" userId="ea11e693-c6d9-4ddd-8fda-45fda4343ee5" providerId="ADAL" clId="{0FAFF1E9-373B-45C3-88E6-AFD321CAF050}" dt="2023-03-31T21:38:01.385" v="5011" actId="14100"/>
          <ac:cxnSpMkLst>
            <pc:docMk/>
            <pc:sldMk cId="2847104942" sldId="280"/>
            <ac:cxnSpMk id="48" creationId="{828167E7-35FD-2175-6426-24F796BA02B3}"/>
          </ac:cxnSpMkLst>
        </pc:cxnChg>
        <pc:cxnChg chg="add mod">
          <ac:chgData name="Peerada Tarasub" userId="ea11e693-c6d9-4ddd-8fda-45fda4343ee5" providerId="ADAL" clId="{0FAFF1E9-373B-45C3-88E6-AFD321CAF050}" dt="2023-03-31T21:37:58.789" v="5010" actId="14100"/>
          <ac:cxnSpMkLst>
            <pc:docMk/>
            <pc:sldMk cId="2847104942" sldId="280"/>
            <ac:cxnSpMk id="58" creationId="{3EB9BF4A-9289-3DCC-44A5-7E643570628E}"/>
          </ac:cxnSpMkLst>
        </pc:cxnChg>
        <pc:cxnChg chg="add mod">
          <ac:chgData name="Peerada Tarasub" userId="ea11e693-c6d9-4ddd-8fda-45fda4343ee5" providerId="ADAL" clId="{0FAFF1E9-373B-45C3-88E6-AFD321CAF050}" dt="2023-03-31T18:40:57.545" v="1312" actId="1038"/>
          <ac:cxnSpMkLst>
            <pc:docMk/>
            <pc:sldMk cId="2847104942" sldId="280"/>
            <ac:cxnSpMk id="69" creationId="{4E6841FA-3C97-A0CA-3598-D844CE89E5E8}"/>
          </ac:cxnSpMkLst>
        </pc:cxnChg>
        <pc:cxnChg chg="add mod">
          <ac:chgData name="Peerada Tarasub" userId="ea11e693-c6d9-4ddd-8fda-45fda4343ee5" providerId="ADAL" clId="{0FAFF1E9-373B-45C3-88E6-AFD321CAF050}" dt="2023-03-31T18:40:57.545" v="1312" actId="1038"/>
          <ac:cxnSpMkLst>
            <pc:docMk/>
            <pc:sldMk cId="2847104942" sldId="280"/>
            <ac:cxnSpMk id="75" creationId="{7BC17FA7-E061-54D7-62FF-BAA61752123D}"/>
          </ac:cxnSpMkLst>
        </pc:cxnChg>
        <pc:cxnChg chg="add del mod">
          <ac:chgData name="Peerada Tarasub" userId="ea11e693-c6d9-4ddd-8fda-45fda4343ee5" providerId="ADAL" clId="{0FAFF1E9-373B-45C3-88E6-AFD321CAF050}" dt="2023-03-31T18:32:37.735" v="1153"/>
          <ac:cxnSpMkLst>
            <pc:docMk/>
            <pc:sldMk cId="2847104942" sldId="280"/>
            <ac:cxnSpMk id="81" creationId="{F3923E84-E4BC-CB35-5F7B-6B8375D70F1B}"/>
          </ac:cxnSpMkLst>
        </pc:cxnChg>
        <pc:cxnChg chg="add mod">
          <ac:chgData name="Peerada Tarasub" userId="ea11e693-c6d9-4ddd-8fda-45fda4343ee5" providerId="ADAL" clId="{0FAFF1E9-373B-45C3-88E6-AFD321CAF050}" dt="2023-03-31T21:38:05.087" v="5012" actId="14100"/>
          <ac:cxnSpMkLst>
            <pc:docMk/>
            <pc:sldMk cId="2847104942" sldId="280"/>
            <ac:cxnSpMk id="83" creationId="{81D22D09-07BD-6F4F-BD3A-6AE47157C2CB}"/>
          </ac:cxnSpMkLst>
        </pc:cxnChg>
        <pc:cxnChg chg="add mod">
          <ac:chgData name="Peerada Tarasub" userId="ea11e693-c6d9-4ddd-8fda-45fda4343ee5" providerId="ADAL" clId="{0FAFF1E9-373B-45C3-88E6-AFD321CAF050}" dt="2023-03-31T18:50:17.180" v="1337" actId="14100"/>
          <ac:cxnSpMkLst>
            <pc:docMk/>
            <pc:sldMk cId="2847104942" sldId="280"/>
            <ac:cxnSpMk id="89" creationId="{2770077C-CA86-4091-CF52-D378810F8966}"/>
          </ac:cxnSpMkLst>
        </pc:cxnChg>
      </pc:sldChg>
      <pc:sldChg chg="modSp add del mod">
        <pc:chgData name="Peerada Tarasub" userId="ea11e693-c6d9-4ddd-8fda-45fda4343ee5" providerId="ADAL" clId="{0FAFF1E9-373B-45C3-88E6-AFD321CAF050}" dt="2023-03-31T18:47:06.441" v="1333" actId="47"/>
        <pc:sldMkLst>
          <pc:docMk/>
          <pc:sldMk cId="318325569" sldId="281"/>
        </pc:sldMkLst>
        <pc:spChg chg="mod">
          <ac:chgData name="Peerada Tarasub" userId="ea11e693-c6d9-4ddd-8fda-45fda4343ee5" providerId="ADAL" clId="{0FAFF1E9-373B-45C3-88E6-AFD321CAF050}" dt="2023-03-31T17:44:20.174" v="174" actId="20577"/>
          <ac:spMkLst>
            <pc:docMk/>
            <pc:sldMk cId="318325569" sldId="281"/>
            <ac:spMk id="7" creationId="{48E50609-07AC-9B73-4D41-4844DD79AED4}"/>
          </ac:spMkLst>
        </pc:spChg>
        <pc:spChg chg="mod">
          <ac:chgData name="Peerada Tarasub" userId="ea11e693-c6d9-4ddd-8fda-45fda4343ee5" providerId="ADAL" clId="{0FAFF1E9-373B-45C3-88E6-AFD321CAF050}" dt="2023-03-31T17:44:24.504" v="187" actId="20577"/>
          <ac:spMkLst>
            <pc:docMk/>
            <pc:sldMk cId="318325569" sldId="281"/>
            <ac:spMk id="8" creationId="{DCC6191F-B25A-494F-12C5-60BCDFFD540E}"/>
          </ac:spMkLst>
        </pc:spChg>
      </pc:sldChg>
      <pc:sldChg chg="addSp delSp modSp add mod ord modNotesTx">
        <pc:chgData name="Peerada Tarasub" userId="ea11e693-c6d9-4ddd-8fda-45fda4343ee5" providerId="ADAL" clId="{0FAFF1E9-373B-45C3-88E6-AFD321CAF050}" dt="2023-03-31T23:44:09.022" v="5405" actId="20577"/>
        <pc:sldMkLst>
          <pc:docMk/>
          <pc:sldMk cId="1507795700" sldId="282"/>
        </pc:sldMkLst>
        <pc:spChg chg="mod">
          <ac:chgData name="Peerada Tarasub" userId="ea11e693-c6d9-4ddd-8fda-45fda4343ee5" providerId="ADAL" clId="{0FAFF1E9-373B-45C3-88E6-AFD321CAF050}" dt="2023-03-31T17:44:58.698" v="211" actId="20577"/>
          <ac:spMkLst>
            <pc:docMk/>
            <pc:sldMk cId="1507795700" sldId="282"/>
            <ac:spMk id="2" creationId="{32DBA0B1-9181-191B-B71A-77B9BE9236E3}"/>
          </ac:spMkLst>
        </pc:spChg>
        <pc:spChg chg="add del mod">
          <ac:chgData name="Peerada Tarasub" userId="ea11e693-c6d9-4ddd-8fda-45fda4343ee5" providerId="ADAL" clId="{0FAFF1E9-373B-45C3-88E6-AFD321CAF050}" dt="2023-03-31T19:53:32.925" v="1830" actId="478"/>
          <ac:spMkLst>
            <pc:docMk/>
            <pc:sldMk cId="1507795700" sldId="282"/>
            <ac:spMk id="3" creationId="{5AD12A83-63D4-CD59-D9BC-204F0C7E7528}"/>
          </ac:spMkLst>
        </pc:spChg>
        <pc:spChg chg="mod">
          <ac:chgData name="Peerada Tarasub" userId="ea11e693-c6d9-4ddd-8fda-45fda4343ee5" providerId="ADAL" clId="{0FAFF1E9-373B-45C3-88E6-AFD321CAF050}" dt="2023-03-31T23:44:09.022" v="5405" actId="20577"/>
          <ac:spMkLst>
            <pc:docMk/>
            <pc:sldMk cId="1507795700" sldId="282"/>
            <ac:spMk id="5" creationId="{DE36FB15-B7DD-9C75-413F-2D51A87D1EAC}"/>
          </ac:spMkLst>
        </pc:spChg>
        <pc:spChg chg="mod">
          <ac:chgData name="Peerada Tarasub" userId="ea11e693-c6d9-4ddd-8fda-45fda4343ee5" providerId="ADAL" clId="{0FAFF1E9-373B-45C3-88E6-AFD321CAF050}" dt="2023-03-31T21:46:12.665" v="5270" actId="1036"/>
          <ac:spMkLst>
            <pc:docMk/>
            <pc:sldMk cId="1507795700" sldId="282"/>
            <ac:spMk id="6" creationId="{57B670F3-2648-8E8D-7C19-E30FAA793A08}"/>
          </ac:spMkLst>
        </pc:spChg>
        <pc:spChg chg="del">
          <ac:chgData name="Peerada Tarasub" userId="ea11e693-c6d9-4ddd-8fda-45fda4343ee5" providerId="ADAL" clId="{0FAFF1E9-373B-45C3-88E6-AFD321CAF050}" dt="2023-03-31T17:44:53.630" v="199" actId="478"/>
          <ac:spMkLst>
            <pc:docMk/>
            <pc:sldMk cId="1507795700" sldId="282"/>
            <ac:spMk id="8" creationId="{DCC6191F-B25A-494F-12C5-60BCDFFD540E}"/>
          </ac:spMkLst>
        </pc:spChg>
        <pc:spChg chg="mod">
          <ac:chgData name="Peerada Tarasub" userId="ea11e693-c6d9-4ddd-8fda-45fda4343ee5" providerId="ADAL" clId="{0FAFF1E9-373B-45C3-88E6-AFD321CAF050}" dt="2023-03-31T19:02:21.370" v="1380"/>
          <ac:spMkLst>
            <pc:docMk/>
            <pc:sldMk cId="1507795700" sldId="282"/>
            <ac:spMk id="10" creationId="{D77BCCF1-55E8-70DC-1B02-57190A6831A5}"/>
          </ac:spMkLst>
        </pc:spChg>
        <pc:spChg chg="mod">
          <ac:chgData name="Peerada Tarasub" userId="ea11e693-c6d9-4ddd-8fda-45fda4343ee5" providerId="ADAL" clId="{0FAFF1E9-373B-45C3-88E6-AFD321CAF050}" dt="2023-03-31T19:02:26.787" v="1389" actId="20577"/>
          <ac:spMkLst>
            <pc:docMk/>
            <pc:sldMk cId="1507795700" sldId="282"/>
            <ac:spMk id="11" creationId="{3C827995-CC74-3066-0CA0-FA9FC220E0F9}"/>
          </ac:spMkLst>
        </pc:spChg>
        <pc:spChg chg="add del mod">
          <ac:chgData name="Peerada Tarasub" userId="ea11e693-c6d9-4ddd-8fda-45fda4343ee5" providerId="ADAL" clId="{0FAFF1E9-373B-45C3-88E6-AFD321CAF050}" dt="2023-03-31T19:53:37.307" v="1834" actId="478"/>
          <ac:spMkLst>
            <pc:docMk/>
            <pc:sldMk cId="1507795700" sldId="282"/>
            <ac:spMk id="12" creationId="{5F0ADD73-7CAE-DC54-D690-9846BB66BE11}"/>
          </ac:spMkLst>
        </pc:spChg>
        <pc:spChg chg="mod">
          <ac:chgData name="Peerada Tarasub" userId="ea11e693-c6d9-4ddd-8fda-45fda4343ee5" providerId="ADAL" clId="{0FAFF1E9-373B-45C3-88E6-AFD321CAF050}" dt="2023-03-31T19:02:31.087" v="1390"/>
          <ac:spMkLst>
            <pc:docMk/>
            <pc:sldMk cId="1507795700" sldId="282"/>
            <ac:spMk id="14" creationId="{2EF1B6D8-8C4F-72DE-F0F3-D6C3D9E4B075}"/>
          </ac:spMkLst>
        </pc:spChg>
        <pc:spChg chg="mod">
          <ac:chgData name="Peerada Tarasub" userId="ea11e693-c6d9-4ddd-8fda-45fda4343ee5" providerId="ADAL" clId="{0FAFF1E9-373B-45C3-88E6-AFD321CAF050}" dt="2023-03-31T19:02:40.040" v="1393" actId="20577"/>
          <ac:spMkLst>
            <pc:docMk/>
            <pc:sldMk cId="1507795700" sldId="282"/>
            <ac:spMk id="15" creationId="{DA2D0961-E365-2A47-793D-CD4E4D28C4EA}"/>
          </ac:spMkLst>
        </pc:spChg>
        <pc:spChg chg="add del mod">
          <ac:chgData name="Peerada Tarasub" userId="ea11e693-c6d9-4ddd-8fda-45fda4343ee5" providerId="ADAL" clId="{0FAFF1E9-373B-45C3-88E6-AFD321CAF050}" dt="2023-03-31T19:53:36.507" v="1833" actId="478"/>
          <ac:spMkLst>
            <pc:docMk/>
            <pc:sldMk cId="1507795700" sldId="282"/>
            <ac:spMk id="16" creationId="{A1708EE9-D0F7-4535-955A-494A472C9483}"/>
          </ac:spMkLst>
        </pc:spChg>
        <pc:spChg chg="mod">
          <ac:chgData name="Peerada Tarasub" userId="ea11e693-c6d9-4ddd-8fda-45fda4343ee5" providerId="ADAL" clId="{0FAFF1E9-373B-45C3-88E6-AFD321CAF050}" dt="2023-03-31T19:03:10.618" v="1406"/>
          <ac:spMkLst>
            <pc:docMk/>
            <pc:sldMk cId="1507795700" sldId="282"/>
            <ac:spMk id="18" creationId="{2B552022-8C41-7221-337C-60FC0568E979}"/>
          </ac:spMkLst>
        </pc:spChg>
        <pc:spChg chg="mod">
          <ac:chgData name="Peerada Tarasub" userId="ea11e693-c6d9-4ddd-8fda-45fda4343ee5" providerId="ADAL" clId="{0FAFF1E9-373B-45C3-88E6-AFD321CAF050}" dt="2023-03-31T19:03:20.561" v="1408" actId="20577"/>
          <ac:spMkLst>
            <pc:docMk/>
            <pc:sldMk cId="1507795700" sldId="282"/>
            <ac:spMk id="19" creationId="{2F1203C4-5708-7097-2C5F-E34E488A203D}"/>
          </ac:spMkLst>
        </pc:spChg>
        <pc:spChg chg="add del mod">
          <ac:chgData name="Peerada Tarasub" userId="ea11e693-c6d9-4ddd-8fda-45fda4343ee5" providerId="ADAL" clId="{0FAFF1E9-373B-45C3-88E6-AFD321CAF050}" dt="2023-03-31T20:14:21.197" v="1983" actId="21"/>
          <ac:spMkLst>
            <pc:docMk/>
            <pc:sldMk cId="1507795700" sldId="282"/>
            <ac:spMk id="21" creationId="{51F116E3-A3D3-1141-0001-DD0B3F8EE4EE}"/>
          </ac:spMkLst>
        </pc:spChg>
        <pc:spChg chg="mod">
          <ac:chgData name="Peerada Tarasub" userId="ea11e693-c6d9-4ddd-8fda-45fda4343ee5" providerId="ADAL" clId="{0FAFF1E9-373B-45C3-88E6-AFD321CAF050}" dt="2023-03-31T21:01:05.815" v="4275"/>
          <ac:spMkLst>
            <pc:docMk/>
            <pc:sldMk cId="1507795700" sldId="282"/>
            <ac:spMk id="23" creationId="{587A31EA-7339-29CE-281E-B2F5758A1C2B}"/>
          </ac:spMkLst>
        </pc:spChg>
        <pc:spChg chg="mod">
          <ac:chgData name="Peerada Tarasub" userId="ea11e693-c6d9-4ddd-8fda-45fda4343ee5" providerId="ADAL" clId="{0FAFF1E9-373B-45C3-88E6-AFD321CAF050}" dt="2023-03-31T21:01:08.016" v="4277" actId="20577"/>
          <ac:spMkLst>
            <pc:docMk/>
            <pc:sldMk cId="1507795700" sldId="282"/>
            <ac:spMk id="24" creationId="{A6DAFE77-5AEA-B2EA-0A7B-0E2DB78CD5A5}"/>
          </ac:spMkLst>
        </pc:spChg>
        <pc:spChg chg="add mod">
          <ac:chgData name="Peerada Tarasub" userId="ea11e693-c6d9-4ddd-8fda-45fda4343ee5" providerId="ADAL" clId="{0FAFF1E9-373B-45C3-88E6-AFD321CAF050}" dt="2023-03-31T21:45:52.169" v="5251" actId="403"/>
          <ac:spMkLst>
            <pc:docMk/>
            <pc:sldMk cId="1507795700" sldId="282"/>
            <ac:spMk id="25" creationId="{D98906E9-B07C-C00E-58AC-2917A334AD9F}"/>
          </ac:spMkLst>
        </pc:spChg>
        <pc:spChg chg="mod">
          <ac:chgData name="Peerada Tarasub" userId="ea11e693-c6d9-4ddd-8fda-45fda4343ee5" providerId="ADAL" clId="{0FAFF1E9-373B-45C3-88E6-AFD321CAF050}" dt="2023-03-31T21:01:42.390" v="4311"/>
          <ac:spMkLst>
            <pc:docMk/>
            <pc:sldMk cId="1507795700" sldId="282"/>
            <ac:spMk id="27" creationId="{EF1BDBE5-2B30-3BB3-13C5-8D29E3C36FF4}"/>
          </ac:spMkLst>
        </pc:spChg>
        <pc:spChg chg="mod">
          <ac:chgData name="Peerada Tarasub" userId="ea11e693-c6d9-4ddd-8fda-45fda4343ee5" providerId="ADAL" clId="{0FAFF1E9-373B-45C3-88E6-AFD321CAF050}" dt="2023-03-31T21:01:49.229" v="4314" actId="20577"/>
          <ac:spMkLst>
            <pc:docMk/>
            <pc:sldMk cId="1507795700" sldId="282"/>
            <ac:spMk id="28" creationId="{B2895F9B-0389-5E17-810A-BCFB33612A18}"/>
          </ac:spMkLst>
        </pc:spChg>
        <pc:spChg chg="add del mod">
          <ac:chgData name="Peerada Tarasub" userId="ea11e693-c6d9-4ddd-8fda-45fda4343ee5" providerId="ADAL" clId="{0FAFF1E9-373B-45C3-88E6-AFD321CAF050}" dt="2023-03-31T21:46:12.665" v="5270" actId="1036"/>
          <ac:spMkLst>
            <pc:docMk/>
            <pc:sldMk cId="1507795700" sldId="282"/>
            <ac:spMk id="29" creationId="{DC8FE1FD-6E4A-0D6F-FD63-182AB70E6E6D}"/>
          </ac:spMkLst>
        </pc:spChg>
        <pc:spChg chg="add del mod">
          <ac:chgData name="Peerada Tarasub" userId="ea11e693-c6d9-4ddd-8fda-45fda4343ee5" providerId="ADAL" clId="{0FAFF1E9-373B-45C3-88E6-AFD321CAF050}" dt="2023-03-31T21:03:57.880" v="4466" actId="478"/>
          <ac:spMkLst>
            <pc:docMk/>
            <pc:sldMk cId="1507795700" sldId="282"/>
            <ac:spMk id="30" creationId="{FEC29FD3-A9C7-1899-329B-C7E3F1C53FAD}"/>
          </ac:spMkLst>
        </pc:spChg>
        <pc:spChg chg="add mod ord">
          <ac:chgData name="Peerada Tarasub" userId="ea11e693-c6d9-4ddd-8fda-45fda4343ee5" providerId="ADAL" clId="{0FAFF1E9-373B-45C3-88E6-AFD321CAF050}" dt="2023-03-31T21:21:26.231" v="4788" actId="14100"/>
          <ac:spMkLst>
            <pc:docMk/>
            <pc:sldMk cId="1507795700" sldId="282"/>
            <ac:spMk id="31" creationId="{132B58FC-FB4C-A32D-4E73-ED140E18F189}"/>
          </ac:spMkLst>
        </pc:spChg>
        <pc:grpChg chg="del">
          <ac:chgData name="Peerada Tarasub" userId="ea11e693-c6d9-4ddd-8fda-45fda4343ee5" providerId="ADAL" clId="{0FAFF1E9-373B-45C3-88E6-AFD321CAF050}" dt="2023-03-31T17:44:53.630" v="199" actId="478"/>
          <ac:grpSpMkLst>
            <pc:docMk/>
            <pc:sldMk cId="1507795700" sldId="282"/>
            <ac:grpSpMk id="5" creationId="{EB17C623-84D5-0295-8C99-57DDAA23021C}"/>
          </ac:grpSpMkLst>
        </pc:grpChg>
        <pc:grpChg chg="add del mod">
          <ac:chgData name="Peerada Tarasub" userId="ea11e693-c6d9-4ddd-8fda-45fda4343ee5" providerId="ADAL" clId="{0FAFF1E9-373B-45C3-88E6-AFD321CAF050}" dt="2023-03-31T19:53:32.925" v="1830" actId="478"/>
          <ac:grpSpMkLst>
            <pc:docMk/>
            <pc:sldMk cId="1507795700" sldId="282"/>
            <ac:grpSpMk id="9" creationId="{2E89DA09-9BD0-EFEB-4D79-3EBA129E640B}"/>
          </ac:grpSpMkLst>
        </pc:grpChg>
        <pc:grpChg chg="add del mod">
          <ac:chgData name="Peerada Tarasub" userId="ea11e693-c6d9-4ddd-8fda-45fda4343ee5" providerId="ADAL" clId="{0FAFF1E9-373B-45C3-88E6-AFD321CAF050}" dt="2023-03-31T19:53:34.002" v="1831" actId="478"/>
          <ac:grpSpMkLst>
            <pc:docMk/>
            <pc:sldMk cId="1507795700" sldId="282"/>
            <ac:grpSpMk id="13" creationId="{092359EA-10AB-B066-CEC8-FBF411D6E785}"/>
          </ac:grpSpMkLst>
        </pc:grpChg>
        <pc:grpChg chg="add del mod">
          <ac:chgData name="Peerada Tarasub" userId="ea11e693-c6d9-4ddd-8fda-45fda4343ee5" providerId="ADAL" clId="{0FAFF1E9-373B-45C3-88E6-AFD321CAF050}" dt="2023-03-31T19:53:34.002" v="1831" actId="478"/>
          <ac:grpSpMkLst>
            <pc:docMk/>
            <pc:sldMk cId="1507795700" sldId="282"/>
            <ac:grpSpMk id="17" creationId="{16E44372-3DFD-ABBC-7AAD-11A1E4B68A39}"/>
          </ac:grpSpMkLst>
        </pc:grpChg>
        <pc:grpChg chg="add mod">
          <ac:chgData name="Peerada Tarasub" userId="ea11e693-c6d9-4ddd-8fda-45fda4343ee5" providerId="ADAL" clId="{0FAFF1E9-373B-45C3-88E6-AFD321CAF050}" dt="2023-03-31T21:01:05.815" v="4275"/>
          <ac:grpSpMkLst>
            <pc:docMk/>
            <pc:sldMk cId="1507795700" sldId="282"/>
            <ac:grpSpMk id="22" creationId="{E312FA12-30B1-0361-5AA8-9621406BF454}"/>
          </ac:grpSpMkLst>
        </pc:grpChg>
        <pc:grpChg chg="add mod">
          <ac:chgData name="Peerada Tarasub" userId="ea11e693-c6d9-4ddd-8fda-45fda4343ee5" providerId="ADAL" clId="{0FAFF1E9-373B-45C3-88E6-AFD321CAF050}" dt="2023-03-31T21:46:12.665" v="5270" actId="1036"/>
          <ac:grpSpMkLst>
            <pc:docMk/>
            <pc:sldMk cId="1507795700" sldId="282"/>
            <ac:grpSpMk id="26" creationId="{778B1B4C-AB21-0DFF-DD84-CC733C9539C4}"/>
          </ac:grpSpMkLst>
        </pc:grpChg>
        <pc:graphicFrameChg chg="add mod modGraphic">
          <ac:chgData name="Peerada Tarasub" userId="ea11e693-c6d9-4ddd-8fda-45fda4343ee5" providerId="ADAL" clId="{0FAFF1E9-373B-45C3-88E6-AFD321CAF050}" dt="2023-03-31T21:21:09.883" v="4786" actId="1037"/>
          <ac:graphicFrameMkLst>
            <pc:docMk/>
            <pc:sldMk cId="1507795700" sldId="282"/>
            <ac:graphicFrameMk id="20" creationId="{D571BBD3-F76D-0F29-A7C6-C2945A945669}"/>
          </ac:graphicFrameMkLst>
        </pc:graphicFrameChg>
      </pc:sldChg>
      <pc:sldChg chg="addSp delSp modSp add mod modNotesTx">
        <pc:chgData name="Peerada Tarasub" userId="ea11e693-c6d9-4ddd-8fda-45fda4343ee5" providerId="ADAL" clId="{0FAFF1E9-373B-45C3-88E6-AFD321CAF050}" dt="2023-03-31T21:51:34.960" v="5356" actId="20577"/>
        <pc:sldMkLst>
          <pc:docMk/>
          <pc:sldMk cId="772501163" sldId="283"/>
        </pc:sldMkLst>
        <pc:spChg chg="mod">
          <ac:chgData name="Peerada Tarasub" userId="ea11e693-c6d9-4ddd-8fda-45fda4343ee5" providerId="ADAL" clId="{0FAFF1E9-373B-45C3-88E6-AFD321CAF050}" dt="2023-03-31T17:45:08.521" v="245" actId="20577"/>
          <ac:spMkLst>
            <pc:docMk/>
            <pc:sldMk cId="772501163" sldId="283"/>
            <ac:spMk id="2" creationId="{32DBA0B1-9181-191B-B71A-77B9BE9236E3}"/>
          </ac:spMkLst>
        </pc:spChg>
        <pc:spChg chg="add del mod">
          <ac:chgData name="Peerada Tarasub" userId="ea11e693-c6d9-4ddd-8fda-45fda4343ee5" providerId="ADAL" clId="{0FAFF1E9-373B-45C3-88E6-AFD321CAF050}" dt="2023-03-31T19:18:11.260" v="1549" actId="478"/>
          <ac:spMkLst>
            <pc:docMk/>
            <pc:sldMk cId="772501163" sldId="283"/>
            <ac:spMk id="3" creationId="{3473C5E2-AEDF-9E85-2E00-8F84DC1111F3}"/>
          </ac:spMkLst>
        </pc:spChg>
        <pc:spChg chg="mod">
          <ac:chgData name="Peerada Tarasub" userId="ea11e693-c6d9-4ddd-8fda-45fda4343ee5" providerId="ADAL" clId="{0FAFF1E9-373B-45C3-88E6-AFD321CAF050}" dt="2023-03-31T19:13:02.391" v="1444"/>
          <ac:spMkLst>
            <pc:docMk/>
            <pc:sldMk cId="772501163" sldId="283"/>
            <ac:spMk id="6" creationId="{582E97C2-12D0-39CA-69D5-60871616C2DA}"/>
          </ac:spMkLst>
        </pc:spChg>
        <pc:spChg chg="mod">
          <ac:chgData name="Peerada Tarasub" userId="ea11e693-c6d9-4ddd-8fda-45fda4343ee5" providerId="ADAL" clId="{0FAFF1E9-373B-45C3-88E6-AFD321CAF050}" dt="2023-03-31T19:13:02.391" v="1444"/>
          <ac:spMkLst>
            <pc:docMk/>
            <pc:sldMk cId="772501163" sldId="283"/>
            <ac:spMk id="7" creationId="{E454BBD5-E663-74BF-AD14-D9BC6C68C031}"/>
          </ac:spMkLst>
        </pc:spChg>
        <pc:spChg chg="add del mod">
          <ac:chgData name="Peerada Tarasub" userId="ea11e693-c6d9-4ddd-8fda-45fda4343ee5" providerId="ADAL" clId="{0FAFF1E9-373B-45C3-88E6-AFD321CAF050}" dt="2023-03-31T19:15:44.971" v="1483" actId="478"/>
          <ac:spMkLst>
            <pc:docMk/>
            <pc:sldMk cId="772501163" sldId="283"/>
            <ac:spMk id="9" creationId="{4A67AA03-32E7-1A26-271D-8561EF89DAAF}"/>
          </ac:spMkLst>
        </pc:spChg>
        <pc:grpChg chg="add del mod">
          <ac:chgData name="Peerada Tarasub" userId="ea11e693-c6d9-4ddd-8fda-45fda4343ee5" providerId="ADAL" clId="{0FAFF1E9-373B-45C3-88E6-AFD321CAF050}" dt="2023-03-31T19:18:11.260" v="1549" actId="478"/>
          <ac:grpSpMkLst>
            <pc:docMk/>
            <pc:sldMk cId="772501163" sldId="283"/>
            <ac:grpSpMk id="5" creationId="{62B65F3C-4397-4F85-605F-8B8ABA5C78A0}"/>
          </ac:grpSpMkLst>
        </pc:grpChg>
        <pc:graphicFrameChg chg="add mod modGraphic">
          <ac:chgData name="Peerada Tarasub" userId="ea11e693-c6d9-4ddd-8fda-45fda4343ee5" providerId="ADAL" clId="{0FAFF1E9-373B-45C3-88E6-AFD321CAF050}" dt="2023-03-31T21:47:14.575" v="5281" actId="20577"/>
          <ac:graphicFrameMkLst>
            <pc:docMk/>
            <pc:sldMk cId="772501163" sldId="283"/>
            <ac:graphicFrameMk id="10" creationId="{BACA785A-2C76-4233-E3F9-4139FB69EA2C}"/>
          </ac:graphicFrameMkLst>
        </pc:graphicFrameChg>
      </pc:sldChg>
      <pc:sldChg chg="addSp delSp modSp add del mod">
        <pc:chgData name="Peerada Tarasub" userId="ea11e693-c6d9-4ddd-8fda-45fda4343ee5" providerId="ADAL" clId="{0FAFF1E9-373B-45C3-88E6-AFD321CAF050}" dt="2023-03-31T20:02:48.772" v="1947" actId="47"/>
        <pc:sldMkLst>
          <pc:docMk/>
          <pc:sldMk cId="1012110999" sldId="284"/>
        </pc:sldMkLst>
        <pc:spChg chg="add del mod">
          <ac:chgData name="Peerada Tarasub" userId="ea11e693-c6d9-4ddd-8fda-45fda4343ee5" providerId="ADAL" clId="{0FAFF1E9-373B-45C3-88E6-AFD321CAF050}" dt="2023-03-31T20:00:15.396" v="1889" actId="21"/>
          <ac:spMkLst>
            <pc:docMk/>
            <pc:sldMk cId="1012110999" sldId="284"/>
            <ac:spMk id="2" creationId="{F284ECBD-F49D-F365-A851-7F3C568B336F}"/>
          </ac:spMkLst>
        </pc:spChg>
        <pc:spChg chg="del mod">
          <ac:chgData name="Peerada Tarasub" userId="ea11e693-c6d9-4ddd-8fda-45fda4343ee5" providerId="ADAL" clId="{0FAFF1E9-373B-45C3-88E6-AFD321CAF050}" dt="2023-03-31T20:00:15.396" v="1889" actId="21"/>
          <ac:spMkLst>
            <pc:docMk/>
            <pc:sldMk cId="1012110999" sldId="284"/>
            <ac:spMk id="10" creationId="{82CA1584-1713-9E3A-A15E-7EBCD277E4C9}"/>
          </ac:spMkLst>
        </pc:spChg>
        <pc:spChg chg="mod">
          <ac:chgData name="Peerada Tarasub" userId="ea11e693-c6d9-4ddd-8fda-45fda4343ee5" providerId="ADAL" clId="{0FAFF1E9-373B-45C3-88E6-AFD321CAF050}" dt="2023-03-31T17:54:19.799" v="265" actId="20577"/>
          <ac:spMkLst>
            <pc:docMk/>
            <pc:sldMk cId="1012110999" sldId="284"/>
            <ac:spMk id="12" creationId="{B4625A69-A748-2D6D-F148-7965E66E99EC}"/>
          </ac:spMkLst>
        </pc:spChg>
        <pc:grpChg chg="del mod">
          <ac:chgData name="Peerada Tarasub" userId="ea11e693-c6d9-4ddd-8fda-45fda4343ee5" providerId="ADAL" clId="{0FAFF1E9-373B-45C3-88E6-AFD321CAF050}" dt="2023-03-31T20:00:15.396" v="1889" actId="21"/>
          <ac:grpSpMkLst>
            <pc:docMk/>
            <pc:sldMk cId="1012110999" sldId="284"/>
            <ac:grpSpMk id="8" creationId="{1115FF36-AEA3-A6BD-2865-93C27FB686B2}"/>
          </ac:grpSpMkLst>
        </pc:grpChg>
        <pc:grpChg chg="del">
          <ac:chgData name="Peerada Tarasub" userId="ea11e693-c6d9-4ddd-8fda-45fda4343ee5" providerId="ADAL" clId="{0FAFF1E9-373B-45C3-88E6-AFD321CAF050}" dt="2023-03-31T17:55:24.640" v="308" actId="478"/>
          <ac:grpSpMkLst>
            <pc:docMk/>
            <pc:sldMk cId="1012110999" sldId="284"/>
            <ac:grpSpMk id="13" creationId="{3B4471B2-54EF-8096-DCF0-BF534A5851B6}"/>
          </ac:grpSpMkLst>
        </pc:grpChg>
        <pc:picChg chg="del mod">
          <ac:chgData name="Peerada Tarasub" userId="ea11e693-c6d9-4ddd-8fda-45fda4343ee5" providerId="ADAL" clId="{0FAFF1E9-373B-45C3-88E6-AFD321CAF050}" dt="2023-03-31T17:55:25.911" v="310" actId="478"/>
          <ac:picMkLst>
            <pc:docMk/>
            <pc:sldMk cId="1012110999" sldId="284"/>
            <ac:picMk id="5" creationId="{78C8631A-3278-5C84-4198-7A6F3F2EAA92}"/>
          </ac:picMkLst>
        </pc:picChg>
      </pc:sldChg>
      <pc:sldChg chg="delSp modSp add mod modNotesTx">
        <pc:chgData name="Peerada Tarasub" userId="ea11e693-c6d9-4ddd-8fda-45fda4343ee5" providerId="ADAL" clId="{0FAFF1E9-373B-45C3-88E6-AFD321CAF050}" dt="2023-03-31T21:50:55.264" v="5344" actId="20577"/>
        <pc:sldMkLst>
          <pc:docMk/>
          <pc:sldMk cId="993976920" sldId="285"/>
        </pc:sldMkLst>
        <pc:spChg chg="mod">
          <ac:chgData name="Peerada Tarasub" userId="ea11e693-c6d9-4ddd-8fda-45fda4343ee5" providerId="ADAL" clId="{0FAFF1E9-373B-45C3-88E6-AFD321CAF050}" dt="2023-03-31T21:07:13.753" v="4505" actId="20577"/>
          <ac:spMkLst>
            <pc:docMk/>
            <pc:sldMk cId="993976920" sldId="285"/>
            <ac:spMk id="2" creationId="{32DBA0B1-9181-191B-B71A-77B9BE9236E3}"/>
          </ac:spMkLst>
        </pc:spChg>
        <pc:spChg chg="mod">
          <ac:chgData name="Peerada Tarasub" userId="ea11e693-c6d9-4ddd-8fda-45fda4343ee5" providerId="ADAL" clId="{0FAFF1E9-373B-45C3-88E6-AFD321CAF050}" dt="2023-03-31T21:44:48.553" v="5182" actId="1076"/>
          <ac:spMkLst>
            <pc:docMk/>
            <pc:sldMk cId="993976920" sldId="285"/>
            <ac:spMk id="6" creationId="{02E2D140-CBFC-3D87-60D1-1843F6389ED4}"/>
          </ac:spMkLst>
        </pc:spChg>
        <pc:spChg chg="del">
          <ac:chgData name="Peerada Tarasub" userId="ea11e693-c6d9-4ddd-8fda-45fda4343ee5" providerId="ADAL" clId="{0FAFF1E9-373B-45C3-88E6-AFD321CAF050}" dt="2023-03-31T17:56:01.308" v="340" actId="478"/>
          <ac:spMkLst>
            <pc:docMk/>
            <pc:sldMk cId="993976920" sldId="285"/>
            <ac:spMk id="8" creationId="{DCC6191F-B25A-494F-12C5-60BCDFFD540E}"/>
          </ac:spMkLst>
        </pc:spChg>
        <pc:grpChg chg="del">
          <ac:chgData name="Peerada Tarasub" userId="ea11e693-c6d9-4ddd-8fda-45fda4343ee5" providerId="ADAL" clId="{0FAFF1E9-373B-45C3-88E6-AFD321CAF050}" dt="2023-03-31T17:56:01.308" v="340" actId="478"/>
          <ac:grpSpMkLst>
            <pc:docMk/>
            <pc:sldMk cId="993976920" sldId="285"/>
            <ac:grpSpMk id="5" creationId="{EB17C623-84D5-0295-8C99-57DDAA23021C}"/>
          </ac:grpSpMkLst>
        </pc:grpChg>
        <pc:picChg chg="mod">
          <ac:chgData name="Peerada Tarasub" userId="ea11e693-c6d9-4ddd-8fda-45fda4343ee5" providerId="ADAL" clId="{0FAFF1E9-373B-45C3-88E6-AFD321CAF050}" dt="2023-03-31T20:13:49.468" v="1980" actId="1076"/>
          <ac:picMkLst>
            <pc:docMk/>
            <pc:sldMk cId="993976920" sldId="285"/>
            <ac:picMk id="3" creationId="{99EB39FF-66E2-4AD5-D4FC-E3E0D5C7BF07}"/>
          </ac:picMkLst>
        </pc:picChg>
        <pc:picChg chg="mod">
          <ac:chgData name="Peerada Tarasub" userId="ea11e693-c6d9-4ddd-8fda-45fda4343ee5" providerId="ADAL" clId="{0FAFF1E9-373B-45C3-88E6-AFD321CAF050}" dt="2023-03-31T21:44:39.743" v="5179" actId="1076"/>
          <ac:picMkLst>
            <pc:docMk/>
            <pc:sldMk cId="993976920" sldId="285"/>
            <ac:picMk id="5" creationId="{BB7A8568-679B-DBB3-AE27-81333174AA39}"/>
          </ac:picMkLst>
        </pc:picChg>
      </pc:sldChg>
      <pc:sldChg chg="modSp mod modNotesTx">
        <pc:chgData name="Peerada Tarasub" userId="ea11e693-c6d9-4ddd-8fda-45fda4343ee5" providerId="ADAL" clId="{0FAFF1E9-373B-45C3-88E6-AFD321CAF050}" dt="2023-03-31T21:49:58.899" v="5304" actId="20577"/>
        <pc:sldMkLst>
          <pc:docMk/>
          <pc:sldMk cId="2799662800" sldId="286"/>
        </pc:sldMkLst>
        <pc:picChg chg="mod">
          <ac:chgData name="Peerada Tarasub" userId="ea11e693-c6d9-4ddd-8fda-45fda4343ee5" providerId="ADAL" clId="{0FAFF1E9-373B-45C3-88E6-AFD321CAF050}" dt="2023-03-31T20:50:26.672" v="4178" actId="1076"/>
          <ac:picMkLst>
            <pc:docMk/>
            <pc:sldMk cId="2799662800" sldId="286"/>
            <ac:picMk id="5" creationId="{BC809893-D060-2774-092A-B2D541190FF5}"/>
          </ac:picMkLst>
        </pc:picChg>
      </pc:sldChg>
      <pc:sldChg chg="addSp delSp modSp mod modNotesTx">
        <pc:chgData name="Peerada Tarasub" userId="ea11e693-c6d9-4ddd-8fda-45fda4343ee5" providerId="ADAL" clId="{0FAFF1E9-373B-45C3-88E6-AFD321CAF050}" dt="2023-03-31T21:50:26.529" v="5333" actId="20577"/>
        <pc:sldMkLst>
          <pc:docMk/>
          <pc:sldMk cId="69851516" sldId="287"/>
        </pc:sldMkLst>
        <pc:spChg chg="del mod">
          <ac:chgData name="Peerada Tarasub" userId="ea11e693-c6d9-4ddd-8fda-45fda4343ee5" providerId="ADAL" clId="{0FAFF1E9-373B-45C3-88E6-AFD321CAF050}" dt="2023-03-31T20:28:23.182" v="2545" actId="478"/>
          <ac:spMkLst>
            <pc:docMk/>
            <pc:sldMk cId="69851516" sldId="287"/>
            <ac:spMk id="8" creationId="{DCC6191F-B25A-494F-12C5-60BCDFFD540E}"/>
          </ac:spMkLst>
        </pc:spChg>
        <pc:spChg chg="mod">
          <ac:chgData name="Peerada Tarasub" userId="ea11e693-c6d9-4ddd-8fda-45fda4343ee5" providerId="ADAL" clId="{0FAFF1E9-373B-45C3-88E6-AFD321CAF050}" dt="2023-03-31T20:28:33.579" v="2562" actId="1035"/>
          <ac:spMkLst>
            <pc:docMk/>
            <pc:sldMk cId="69851516" sldId="287"/>
            <ac:spMk id="13" creationId="{968A9E94-1D94-0D15-7DBB-AC1FFCCFA505}"/>
          </ac:spMkLst>
        </pc:spChg>
        <pc:spChg chg="mod">
          <ac:chgData name="Peerada Tarasub" userId="ea11e693-c6d9-4ddd-8fda-45fda4343ee5" providerId="ADAL" clId="{0FAFF1E9-373B-45C3-88E6-AFD321CAF050}" dt="2023-03-31T20:28:41.671" v="2563" actId="122"/>
          <ac:spMkLst>
            <pc:docMk/>
            <pc:sldMk cId="69851516" sldId="287"/>
            <ac:spMk id="14" creationId="{F78FF781-15C0-F2CA-438B-297A4354B666}"/>
          </ac:spMkLst>
        </pc:spChg>
        <pc:spChg chg="mod">
          <ac:chgData name="Peerada Tarasub" userId="ea11e693-c6d9-4ddd-8fda-45fda4343ee5" providerId="ADAL" clId="{0FAFF1E9-373B-45C3-88E6-AFD321CAF050}" dt="2023-03-31T20:28:33.579" v="2562" actId="1035"/>
          <ac:spMkLst>
            <pc:docMk/>
            <pc:sldMk cId="69851516" sldId="287"/>
            <ac:spMk id="23" creationId="{7292E821-B9A8-B722-6CB7-133C6BAEBD3A}"/>
          </ac:spMkLst>
        </pc:spChg>
        <pc:spChg chg="mod">
          <ac:chgData name="Peerada Tarasub" userId="ea11e693-c6d9-4ddd-8fda-45fda4343ee5" providerId="ADAL" clId="{0FAFF1E9-373B-45C3-88E6-AFD321CAF050}" dt="2023-03-31T20:28:33.579" v="2562" actId="1035"/>
          <ac:spMkLst>
            <pc:docMk/>
            <pc:sldMk cId="69851516" sldId="287"/>
            <ac:spMk id="26" creationId="{455EFF97-FA82-B3DA-FC0B-8A4AD287702F}"/>
          </ac:spMkLst>
        </pc:spChg>
        <pc:spChg chg="mod">
          <ac:chgData name="Peerada Tarasub" userId="ea11e693-c6d9-4ddd-8fda-45fda4343ee5" providerId="ADAL" clId="{0FAFF1E9-373B-45C3-88E6-AFD321CAF050}" dt="2023-03-31T20:28:33.579" v="2562" actId="1035"/>
          <ac:spMkLst>
            <pc:docMk/>
            <pc:sldMk cId="69851516" sldId="287"/>
            <ac:spMk id="27" creationId="{E553623B-EDCF-EC9B-C69E-231994F95A66}"/>
          </ac:spMkLst>
        </pc:spChg>
        <pc:spChg chg="add del">
          <ac:chgData name="Peerada Tarasub" userId="ea11e693-c6d9-4ddd-8fda-45fda4343ee5" providerId="ADAL" clId="{0FAFF1E9-373B-45C3-88E6-AFD321CAF050}" dt="2023-03-31T18:56:31.908" v="1348" actId="478"/>
          <ac:spMkLst>
            <pc:docMk/>
            <pc:sldMk cId="69851516" sldId="287"/>
            <ac:spMk id="28" creationId="{4B45031B-8EA3-DC2B-149D-AF3B9C53332C}"/>
          </ac:spMkLst>
        </pc:spChg>
        <pc:spChg chg="add del">
          <ac:chgData name="Peerada Tarasub" userId="ea11e693-c6d9-4ddd-8fda-45fda4343ee5" providerId="ADAL" clId="{0FAFF1E9-373B-45C3-88E6-AFD321CAF050}" dt="2023-03-31T18:56:38.602" v="1349" actId="478"/>
          <ac:spMkLst>
            <pc:docMk/>
            <pc:sldMk cId="69851516" sldId="287"/>
            <ac:spMk id="29" creationId="{CB2B336B-B468-41D9-8B5F-BA5EF704AB7B}"/>
          </ac:spMkLst>
        </pc:spChg>
        <pc:spChg chg="del">
          <ac:chgData name="Peerada Tarasub" userId="ea11e693-c6d9-4ddd-8fda-45fda4343ee5" providerId="ADAL" clId="{0FAFF1E9-373B-45C3-88E6-AFD321CAF050}" dt="2023-03-31T18:56:31.908" v="1348" actId="478"/>
          <ac:spMkLst>
            <pc:docMk/>
            <pc:sldMk cId="69851516" sldId="287"/>
            <ac:spMk id="30" creationId="{71C5ADD7-3BE7-24A9-347A-9FBAFBC2434A}"/>
          </ac:spMkLst>
        </pc:spChg>
        <pc:spChg chg="del">
          <ac:chgData name="Peerada Tarasub" userId="ea11e693-c6d9-4ddd-8fda-45fda4343ee5" providerId="ADAL" clId="{0FAFF1E9-373B-45C3-88E6-AFD321CAF050}" dt="2023-03-31T18:56:38.602" v="1349" actId="478"/>
          <ac:spMkLst>
            <pc:docMk/>
            <pc:sldMk cId="69851516" sldId="287"/>
            <ac:spMk id="31" creationId="{4A3E905A-9D33-18E1-C85B-2C40AA147248}"/>
          </ac:spMkLst>
        </pc:spChg>
        <pc:spChg chg="mod">
          <ac:chgData name="Peerada Tarasub" userId="ea11e693-c6d9-4ddd-8fda-45fda4343ee5" providerId="ADAL" clId="{0FAFF1E9-373B-45C3-88E6-AFD321CAF050}" dt="2023-03-31T20:28:33.579" v="2562" actId="1035"/>
          <ac:spMkLst>
            <pc:docMk/>
            <pc:sldMk cId="69851516" sldId="287"/>
            <ac:spMk id="33" creationId="{F36F7DD9-F382-FBF5-347D-8CD1EDE7BAE6}"/>
          </ac:spMkLst>
        </pc:spChg>
        <pc:spChg chg="add del mod">
          <ac:chgData name="Peerada Tarasub" userId="ea11e693-c6d9-4ddd-8fda-45fda4343ee5" providerId="ADAL" clId="{0FAFF1E9-373B-45C3-88E6-AFD321CAF050}" dt="2023-03-31T20:28:33.579" v="2562" actId="1035"/>
          <ac:spMkLst>
            <pc:docMk/>
            <pc:sldMk cId="69851516" sldId="287"/>
            <ac:spMk id="43" creationId="{EB3957D2-6A26-6A90-7C90-6C3E4664477D}"/>
          </ac:spMkLst>
        </pc:spChg>
        <pc:spChg chg="mod">
          <ac:chgData name="Peerada Tarasub" userId="ea11e693-c6d9-4ddd-8fda-45fda4343ee5" providerId="ADAL" clId="{0FAFF1E9-373B-45C3-88E6-AFD321CAF050}" dt="2023-03-31T20:28:33.579" v="2562" actId="1035"/>
          <ac:spMkLst>
            <pc:docMk/>
            <pc:sldMk cId="69851516" sldId="287"/>
            <ac:spMk id="44" creationId="{B2B6E73D-AFB4-8982-62F1-7B7D16DB008F}"/>
          </ac:spMkLst>
        </pc:spChg>
        <pc:spChg chg="mod">
          <ac:chgData name="Peerada Tarasub" userId="ea11e693-c6d9-4ddd-8fda-45fda4343ee5" providerId="ADAL" clId="{0FAFF1E9-373B-45C3-88E6-AFD321CAF050}" dt="2023-03-31T20:28:33.579" v="2562" actId="1035"/>
          <ac:spMkLst>
            <pc:docMk/>
            <pc:sldMk cId="69851516" sldId="287"/>
            <ac:spMk id="45" creationId="{5EE79293-1033-DEBC-AB44-A3DCB8218AAB}"/>
          </ac:spMkLst>
        </pc:spChg>
        <pc:spChg chg="mod">
          <ac:chgData name="Peerada Tarasub" userId="ea11e693-c6d9-4ddd-8fda-45fda4343ee5" providerId="ADAL" clId="{0FAFF1E9-373B-45C3-88E6-AFD321CAF050}" dt="2023-03-31T20:28:33.579" v="2562" actId="1035"/>
          <ac:spMkLst>
            <pc:docMk/>
            <pc:sldMk cId="69851516" sldId="287"/>
            <ac:spMk id="46" creationId="{78F8DB43-A162-FCE6-D347-CEC15707B444}"/>
          </ac:spMkLst>
        </pc:spChg>
        <pc:spChg chg="mod">
          <ac:chgData name="Peerada Tarasub" userId="ea11e693-c6d9-4ddd-8fda-45fda4343ee5" providerId="ADAL" clId="{0FAFF1E9-373B-45C3-88E6-AFD321CAF050}" dt="2023-03-31T20:28:33.579" v="2562" actId="1035"/>
          <ac:spMkLst>
            <pc:docMk/>
            <pc:sldMk cId="69851516" sldId="287"/>
            <ac:spMk id="47" creationId="{89A3A398-009D-EAE4-8A5C-78306F308D6F}"/>
          </ac:spMkLst>
        </pc:spChg>
        <pc:spChg chg="mod">
          <ac:chgData name="Peerada Tarasub" userId="ea11e693-c6d9-4ddd-8fda-45fda4343ee5" providerId="ADAL" clId="{0FAFF1E9-373B-45C3-88E6-AFD321CAF050}" dt="2023-03-31T20:28:33.579" v="2562" actId="1035"/>
          <ac:spMkLst>
            <pc:docMk/>
            <pc:sldMk cId="69851516" sldId="287"/>
            <ac:spMk id="56" creationId="{289F362E-D3B9-61E0-D95D-F3DFEB219A42}"/>
          </ac:spMkLst>
        </pc:spChg>
        <pc:spChg chg="mod">
          <ac:chgData name="Peerada Tarasub" userId="ea11e693-c6d9-4ddd-8fda-45fda4343ee5" providerId="ADAL" clId="{0FAFF1E9-373B-45C3-88E6-AFD321CAF050}" dt="2023-03-31T20:28:33.579" v="2562" actId="1035"/>
          <ac:spMkLst>
            <pc:docMk/>
            <pc:sldMk cId="69851516" sldId="287"/>
            <ac:spMk id="78" creationId="{9A5C70C2-3F1B-7A2C-48FC-EBA97AD38510}"/>
          </ac:spMkLst>
        </pc:spChg>
        <pc:spChg chg="mod">
          <ac:chgData name="Peerada Tarasub" userId="ea11e693-c6d9-4ddd-8fda-45fda4343ee5" providerId="ADAL" clId="{0FAFF1E9-373B-45C3-88E6-AFD321CAF050}" dt="2023-03-31T20:28:33.579" v="2562" actId="1035"/>
          <ac:spMkLst>
            <pc:docMk/>
            <pc:sldMk cId="69851516" sldId="287"/>
            <ac:spMk id="79" creationId="{763C8049-60D1-90F6-C48D-D5C882386619}"/>
          </ac:spMkLst>
        </pc:spChg>
        <pc:spChg chg="mod">
          <ac:chgData name="Peerada Tarasub" userId="ea11e693-c6d9-4ddd-8fda-45fda4343ee5" providerId="ADAL" clId="{0FAFF1E9-373B-45C3-88E6-AFD321CAF050}" dt="2023-03-31T20:28:33.579" v="2562" actId="1035"/>
          <ac:spMkLst>
            <pc:docMk/>
            <pc:sldMk cId="69851516" sldId="287"/>
            <ac:spMk id="80" creationId="{58F0EB12-549D-D25D-DF26-9316BE80A4E7}"/>
          </ac:spMkLst>
        </pc:spChg>
        <pc:spChg chg="mod">
          <ac:chgData name="Peerada Tarasub" userId="ea11e693-c6d9-4ddd-8fda-45fda4343ee5" providerId="ADAL" clId="{0FAFF1E9-373B-45C3-88E6-AFD321CAF050}" dt="2023-03-31T20:28:33.579" v="2562" actId="1035"/>
          <ac:spMkLst>
            <pc:docMk/>
            <pc:sldMk cId="69851516" sldId="287"/>
            <ac:spMk id="88" creationId="{C31C362C-63C3-9ABC-7AB3-58B3A057CD4A}"/>
          </ac:spMkLst>
        </pc:spChg>
        <pc:spChg chg="mod">
          <ac:chgData name="Peerada Tarasub" userId="ea11e693-c6d9-4ddd-8fda-45fda4343ee5" providerId="ADAL" clId="{0FAFF1E9-373B-45C3-88E6-AFD321CAF050}" dt="2023-03-31T20:28:33.579" v="2562" actId="1035"/>
          <ac:spMkLst>
            <pc:docMk/>
            <pc:sldMk cId="69851516" sldId="287"/>
            <ac:spMk id="92" creationId="{626BA570-2F62-B911-5987-6F1782D8CE4B}"/>
          </ac:spMkLst>
        </pc:spChg>
        <pc:spChg chg="del">
          <ac:chgData name="Peerada Tarasub" userId="ea11e693-c6d9-4ddd-8fda-45fda4343ee5" providerId="ADAL" clId="{0FAFF1E9-373B-45C3-88E6-AFD321CAF050}" dt="2023-03-31T19:04:30.784" v="1436" actId="478"/>
          <ac:spMkLst>
            <pc:docMk/>
            <pc:sldMk cId="69851516" sldId="287"/>
            <ac:spMk id="98" creationId="{36DAF8A2-F302-59B0-8C10-AD41FB9A55E9}"/>
          </ac:spMkLst>
        </pc:spChg>
        <pc:spChg chg="mod">
          <ac:chgData name="Peerada Tarasub" userId="ea11e693-c6d9-4ddd-8fda-45fda4343ee5" providerId="ADAL" clId="{0FAFF1E9-373B-45C3-88E6-AFD321CAF050}" dt="2023-03-31T21:00:24.128" v="4272" actId="1035"/>
          <ac:spMkLst>
            <pc:docMk/>
            <pc:sldMk cId="69851516" sldId="287"/>
            <ac:spMk id="99" creationId="{B51FBDA2-FB4D-F760-1240-486F637E464B}"/>
          </ac:spMkLst>
        </pc:spChg>
        <pc:grpChg chg="del">
          <ac:chgData name="Peerada Tarasub" userId="ea11e693-c6d9-4ddd-8fda-45fda4343ee5" providerId="ADAL" clId="{0FAFF1E9-373B-45C3-88E6-AFD321CAF050}" dt="2023-03-31T20:28:23.182" v="2545" actId="478"/>
          <ac:grpSpMkLst>
            <pc:docMk/>
            <pc:sldMk cId="69851516" sldId="287"/>
            <ac:grpSpMk id="5" creationId="{EB17C623-84D5-0295-8C99-57DDAA23021C}"/>
          </ac:grpSpMkLst>
        </pc:grpChg>
        <pc:picChg chg="mod">
          <ac:chgData name="Peerada Tarasub" userId="ea11e693-c6d9-4ddd-8fda-45fda4343ee5" providerId="ADAL" clId="{0FAFF1E9-373B-45C3-88E6-AFD321CAF050}" dt="2023-03-31T21:00:24.128" v="4272" actId="1035"/>
          <ac:picMkLst>
            <pc:docMk/>
            <pc:sldMk cId="69851516" sldId="287"/>
            <ac:picMk id="3" creationId="{EF93DC8A-41A9-1B5A-A6E0-A1BBAD03A8D6}"/>
          </ac:picMkLst>
        </pc:picChg>
        <pc:picChg chg="mod">
          <ac:chgData name="Peerada Tarasub" userId="ea11e693-c6d9-4ddd-8fda-45fda4343ee5" providerId="ADAL" clId="{0FAFF1E9-373B-45C3-88E6-AFD321CAF050}" dt="2023-03-31T20:28:33.579" v="2562" actId="1035"/>
          <ac:picMkLst>
            <pc:docMk/>
            <pc:sldMk cId="69851516" sldId="287"/>
            <ac:picMk id="9" creationId="{51D26A42-55CB-59E4-31A3-A015B8624F03}"/>
          </ac:picMkLst>
        </pc:picChg>
        <pc:cxnChg chg="mod">
          <ac:chgData name="Peerada Tarasub" userId="ea11e693-c6d9-4ddd-8fda-45fda4343ee5" providerId="ADAL" clId="{0FAFF1E9-373B-45C3-88E6-AFD321CAF050}" dt="2023-03-31T20:28:33.579" v="2562" actId="1035"/>
          <ac:cxnSpMkLst>
            <pc:docMk/>
            <pc:sldMk cId="69851516" sldId="287"/>
            <ac:cxnSpMk id="16" creationId="{087F5CAB-3C7D-A29B-89DB-1CE26E53E225}"/>
          </ac:cxnSpMkLst>
        </pc:cxnChg>
        <pc:cxnChg chg="mod">
          <ac:chgData name="Peerada Tarasub" userId="ea11e693-c6d9-4ddd-8fda-45fda4343ee5" providerId="ADAL" clId="{0FAFF1E9-373B-45C3-88E6-AFD321CAF050}" dt="2023-03-31T20:28:33.579" v="2562" actId="1035"/>
          <ac:cxnSpMkLst>
            <pc:docMk/>
            <pc:sldMk cId="69851516" sldId="287"/>
            <ac:cxnSpMk id="20" creationId="{E60BC68A-8C9D-FFDD-B2F2-516A74175B18}"/>
          </ac:cxnSpMkLst>
        </pc:cxnChg>
        <pc:cxnChg chg="mod">
          <ac:chgData name="Peerada Tarasub" userId="ea11e693-c6d9-4ddd-8fda-45fda4343ee5" providerId="ADAL" clId="{0FAFF1E9-373B-45C3-88E6-AFD321CAF050}" dt="2023-03-31T20:28:33.579" v="2562" actId="1035"/>
          <ac:cxnSpMkLst>
            <pc:docMk/>
            <pc:sldMk cId="69851516" sldId="287"/>
            <ac:cxnSpMk id="24" creationId="{7F660D29-72DE-0E07-B6E6-1CCB7CB70671}"/>
          </ac:cxnSpMkLst>
        </pc:cxnChg>
        <pc:cxnChg chg="mod">
          <ac:chgData name="Peerada Tarasub" userId="ea11e693-c6d9-4ddd-8fda-45fda4343ee5" providerId="ADAL" clId="{0FAFF1E9-373B-45C3-88E6-AFD321CAF050}" dt="2023-03-31T20:28:33.579" v="2562" actId="1035"/>
          <ac:cxnSpMkLst>
            <pc:docMk/>
            <pc:sldMk cId="69851516" sldId="287"/>
            <ac:cxnSpMk id="34" creationId="{1B3C9832-801F-8CD8-91B1-1D33B43D5817}"/>
          </ac:cxnSpMkLst>
        </pc:cxnChg>
        <pc:cxnChg chg="mod">
          <ac:chgData name="Peerada Tarasub" userId="ea11e693-c6d9-4ddd-8fda-45fda4343ee5" providerId="ADAL" clId="{0FAFF1E9-373B-45C3-88E6-AFD321CAF050}" dt="2023-03-31T18:55:53.808" v="1341" actId="1076"/>
          <ac:cxnSpMkLst>
            <pc:docMk/>
            <pc:sldMk cId="69851516" sldId="287"/>
            <ac:cxnSpMk id="48" creationId="{828167E7-35FD-2175-6426-24F796BA02B3}"/>
          </ac:cxnSpMkLst>
        </pc:cxnChg>
        <pc:cxnChg chg="mod">
          <ac:chgData name="Peerada Tarasub" userId="ea11e693-c6d9-4ddd-8fda-45fda4343ee5" providerId="ADAL" clId="{0FAFF1E9-373B-45C3-88E6-AFD321CAF050}" dt="2023-03-31T20:28:33.579" v="2562" actId="1035"/>
          <ac:cxnSpMkLst>
            <pc:docMk/>
            <pc:sldMk cId="69851516" sldId="287"/>
            <ac:cxnSpMk id="69" creationId="{4E6841FA-3C97-A0CA-3598-D844CE89E5E8}"/>
          </ac:cxnSpMkLst>
        </pc:cxnChg>
        <pc:cxnChg chg="mod">
          <ac:chgData name="Peerada Tarasub" userId="ea11e693-c6d9-4ddd-8fda-45fda4343ee5" providerId="ADAL" clId="{0FAFF1E9-373B-45C3-88E6-AFD321CAF050}" dt="2023-03-31T20:28:33.579" v="2562" actId="1035"/>
          <ac:cxnSpMkLst>
            <pc:docMk/>
            <pc:sldMk cId="69851516" sldId="287"/>
            <ac:cxnSpMk id="75" creationId="{7BC17FA7-E061-54D7-62FF-BAA61752123D}"/>
          </ac:cxnSpMkLst>
        </pc:cxnChg>
        <pc:cxnChg chg="mod">
          <ac:chgData name="Peerada Tarasub" userId="ea11e693-c6d9-4ddd-8fda-45fda4343ee5" providerId="ADAL" clId="{0FAFF1E9-373B-45C3-88E6-AFD321CAF050}" dt="2023-03-31T20:28:33.579" v="2562" actId="1035"/>
          <ac:cxnSpMkLst>
            <pc:docMk/>
            <pc:sldMk cId="69851516" sldId="287"/>
            <ac:cxnSpMk id="83" creationId="{81D22D09-07BD-6F4F-BD3A-6AE47157C2CB}"/>
          </ac:cxnSpMkLst>
        </pc:cxnChg>
        <pc:cxnChg chg="mod">
          <ac:chgData name="Peerada Tarasub" userId="ea11e693-c6d9-4ddd-8fda-45fda4343ee5" providerId="ADAL" clId="{0FAFF1E9-373B-45C3-88E6-AFD321CAF050}" dt="2023-03-31T20:28:33.579" v="2562" actId="1035"/>
          <ac:cxnSpMkLst>
            <pc:docMk/>
            <pc:sldMk cId="69851516" sldId="287"/>
            <ac:cxnSpMk id="89" creationId="{2770077C-CA86-4091-CF52-D378810F8966}"/>
          </ac:cxnSpMkLst>
        </pc:cxnChg>
      </pc:sldChg>
      <pc:sldChg chg="addSp delSp modSp mod modNotesTx">
        <pc:chgData name="Peerada Tarasub" userId="ea11e693-c6d9-4ddd-8fda-45fda4343ee5" providerId="ADAL" clId="{0FAFF1E9-373B-45C3-88E6-AFD321CAF050}" dt="2023-03-31T23:29:36.292" v="5401" actId="1076"/>
        <pc:sldMkLst>
          <pc:docMk/>
          <pc:sldMk cId="451652684" sldId="288"/>
        </pc:sldMkLst>
        <pc:spChg chg="mod">
          <ac:chgData name="Peerada Tarasub" userId="ea11e693-c6d9-4ddd-8fda-45fda4343ee5" providerId="ADAL" clId="{0FAFF1E9-373B-45C3-88E6-AFD321CAF050}" dt="2023-03-31T20:56:25.526" v="4187" actId="20577"/>
          <ac:spMkLst>
            <pc:docMk/>
            <pc:sldMk cId="451652684" sldId="288"/>
            <ac:spMk id="2" creationId="{32DBA0B1-9181-191B-B71A-77B9BE9236E3}"/>
          </ac:spMkLst>
        </pc:spChg>
        <pc:spChg chg="add del mod">
          <ac:chgData name="Peerada Tarasub" userId="ea11e693-c6d9-4ddd-8fda-45fda4343ee5" providerId="ADAL" clId="{0FAFF1E9-373B-45C3-88E6-AFD321CAF050}" dt="2023-03-31T19:02:18.685" v="1379"/>
          <ac:spMkLst>
            <pc:docMk/>
            <pc:sldMk cId="451652684" sldId="288"/>
            <ac:spMk id="3" creationId="{B55EE675-BE6C-29F3-F214-F132EB8A29D7}"/>
          </ac:spMkLst>
        </pc:spChg>
        <pc:spChg chg="mod">
          <ac:chgData name="Peerada Tarasub" userId="ea11e693-c6d9-4ddd-8fda-45fda4343ee5" providerId="ADAL" clId="{0FAFF1E9-373B-45C3-88E6-AFD321CAF050}" dt="2023-03-31T20:47:05.346" v="4154" actId="20577"/>
          <ac:spMkLst>
            <pc:docMk/>
            <pc:sldMk cId="451652684" sldId="288"/>
            <ac:spMk id="7" creationId="{48E50609-07AC-9B73-4D41-4844DD79AED4}"/>
          </ac:spMkLst>
        </pc:spChg>
        <pc:spChg chg="del mod">
          <ac:chgData name="Peerada Tarasub" userId="ea11e693-c6d9-4ddd-8fda-45fda4343ee5" providerId="ADAL" clId="{0FAFF1E9-373B-45C3-88E6-AFD321CAF050}" dt="2023-03-31T20:56:23.619" v="4185" actId="478"/>
          <ac:spMkLst>
            <pc:docMk/>
            <pc:sldMk cId="451652684" sldId="288"/>
            <ac:spMk id="8" creationId="{DCC6191F-B25A-494F-12C5-60BCDFFD540E}"/>
          </ac:spMkLst>
        </pc:spChg>
        <pc:spChg chg="mod">
          <ac:chgData name="Peerada Tarasub" userId="ea11e693-c6d9-4ddd-8fda-45fda4343ee5" providerId="ADAL" clId="{0FAFF1E9-373B-45C3-88E6-AFD321CAF050}" dt="2023-03-31T19:02:17.871" v="1378"/>
          <ac:spMkLst>
            <pc:docMk/>
            <pc:sldMk cId="451652684" sldId="288"/>
            <ac:spMk id="10" creationId="{537BE15D-0BB2-4C72-9465-1CB953D0B63C}"/>
          </ac:spMkLst>
        </pc:spChg>
        <pc:spChg chg="mod">
          <ac:chgData name="Peerada Tarasub" userId="ea11e693-c6d9-4ddd-8fda-45fda4343ee5" providerId="ADAL" clId="{0FAFF1E9-373B-45C3-88E6-AFD321CAF050}" dt="2023-03-31T19:02:17.871" v="1378"/>
          <ac:spMkLst>
            <pc:docMk/>
            <pc:sldMk cId="451652684" sldId="288"/>
            <ac:spMk id="11" creationId="{532C142A-6246-E03C-1534-224FE7F2BFF2}"/>
          </ac:spMkLst>
        </pc:spChg>
        <pc:spChg chg="mod">
          <ac:chgData name="Peerada Tarasub" userId="ea11e693-c6d9-4ddd-8fda-45fda4343ee5" providerId="ADAL" clId="{0FAFF1E9-373B-45C3-88E6-AFD321CAF050}" dt="2023-03-31T20:56:33.395" v="4226" actId="1036"/>
          <ac:spMkLst>
            <pc:docMk/>
            <pc:sldMk cId="451652684" sldId="288"/>
            <ac:spMk id="13" creationId="{968A9E94-1D94-0D15-7DBB-AC1FFCCFA505}"/>
          </ac:spMkLst>
        </pc:spChg>
        <pc:spChg chg="mod">
          <ac:chgData name="Peerada Tarasub" userId="ea11e693-c6d9-4ddd-8fda-45fda4343ee5" providerId="ADAL" clId="{0FAFF1E9-373B-45C3-88E6-AFD321CAF050}" dt="2023-03-31T21:16:17.072" v="4700" actId="207"/>
          <ac:spMkLst>
            <pc:docMk/>
            <pc:sldMk cId="451652684" sldId="288"/>
            <ac:spMk id="18" creationId="{BE4E7C02-F0E9-A091-F13F-40859135FFF5}"/>
          </ac:spMkLst>
        </pc:spChg>
        <pc:spChg chg="mod">
          <ac:chgData name="Peerada Tarasub" userId="ea11e693-c6d9-4ddd-8fda-45fda4343ee5" providerId="ADAL" clId="{0FAFF1E9-373B-45C3-88E6-AFD321CAF050}" dt="2023-03-31T21:05:20.197" v="4485" actId="14100"/>
          <ac:spMkLst>
            <pc:docMk/>
            <pc:sldMk cId="451652684" sldId="288"/>
            <ac:spMk id="23" creationId="{7292E821-B9A8-B722-6CB7-133C6BAEBD3A}"/>
          </ac:spMkLst>
        </pc:spChg>
        <pc:spChg chg="mod">
          <ac:chgData name="Peerada Tarasub" userId="ea11e693-c6d9-4ddd-8fda-45fda4343ee5" providerId="ADAL" clId="{0FAFF1E9-373B-45C3-88E6-AFD321CAF050}" dt="2023-03-31T21:05:22.448" v="4486" actId="14100"/>
          <ac:spMkLst>
            <pc:docMk/>
            <pc:sldMk cId="451652684" sldId="288"/>
            <ac:spMk id="26" creationId="{455EFF97-FA82-B3DA-FC0B-8A4AD287702F}"/>
          </ac:spMkLst>
        </pc:spChg>
        <pc:spChg chg="mod">
          <ac:chgData name="Peerada Tarasub" userId="ea11e693-c6d9-4ddd-8fda-45fda4343ee5" providerId="ADAL" clId="{0FAFF1E9-373B-45C3-88E6-AFD321CAF050}" dt="2023-03-31T21:10:50.480" v="4588" actId="14100"/>
          <ac:spMkLst>
            <pc:docMk/>
            <pc:sldMk cId="451652684" sldId="288"/>
            <ac:spMk id="27" creationId="{E553623B-EDCF-EC9B-C69E-231994F95A66}"/>
          </ac:spMkLst>
        </pc:spChg>
        <pc:spChg chg="mod">
          <ac:chgData name="Peerada Tarasub" userId="ea11e693-c6d9-4ddd-8fda-45fda4343ee5" providerId="ADAL" clId="{0FAFF1E9-373B-45C3-88E6-AFD321CAF050}" dt="2023-03-31T23:27:52.433" v="5393" actId="1038"/>
          <ac:spMkLst>
            <pc:docMk/>
            <pc:sldMk cId="451652684" sldId="288"/>
            <ac:spMk id="33" creationId="{F36F7DD9-F382-FBF5-347D-8CD1EDE7BAE6}"/>
          </ac:spMkLst>
        </pc:spChg>
        <pc:spChg chg="mod">
          <ac:chgData name="Peerada Tarasub" userId="ea11e693-c6d9-4ddd-8fda-45fda4343ee5" providerId="ADAL" clId="{0FAFF1E9-373B-45C3-88E6-AFD321CAF050}" dt="2023-03-31T21:04:43.506" v="4477" actId="1035"/>
          <ac:spMkLst>
            <pc:docMk/>
            <pc:sldMk cId="451652684" sldId="288"/>
            <ac:spMk id="35" creationId="{C0D474F9-D52C-D28D-A5D2-B9A0EE34694B}"/>
          </ac:spMkLst>
        </pc:spChg>
        <pc:spChg chg="mod">
          <ac:chgData name="Peerada Tarasub" userId="ea11e693-c6d9-4ddd-8fda-45fda4343ee5" providerId="ADAL" clId="{0FAFF1E9-373B-45C3-88E6-AFD321CAF050}" dt="2023-03-31T20:56:33.395" v="4226" actId="1036"/>
          <ac:spMkLst>
            <pc:docMk/>
            <pc:sldMk cId="451652684" sldId="288"/>
            <ac:spMk id="38" creationId="{36831A7D-A9B4-B654-57AB-1C5F5E717ADE}"/>
          </ac:spMkLst>
        </pc:spChg>
        <pc:spChg chg="mod">
          <ac:chgData name="Peerada Tarasub" userId="ea11e693-c6d9-4ddd-8fda-45fda4343ee5" providerId="ADAL" clId="{0FAFF1E9-373B-45C3-88E6-AFD321CAF050}" dt="2023-03-31T21:04:35.874" v="4471" actId="14100"/>
          <ac:spMkLst>
            <pc:docMk/>
            <pc:sldMk cId="451652684" sldId="288"/>
            <ac:spMk id="43" creationId="{EB3957D2-6A26-6A90-7C90-6C3E4664477D}"/>
          </ac:spMkLst>
        </pc:spChg>
        <pc:spChg chg="mod">
          <ac:chgData name="Peerada Tarasub" userId="ea11e693-c6d9-4ddd-8fda-45fda4343ee5" providerId="ADAL" clId="{0FAFF1E9-373B-45C3-88E6-AFD321CAF050}" dt="2023-03-31T20:56:33.395" v="4226" actId="1036"/>
          <ac:spMkLst>
            <pc:docMk/>
            <pc:sldMk cId="451652684" sldId="288"/>
            <ac:spMk id="44" creationId="{B2B6E73D-AFB4-8982-62F1-7B7D16DB008F}"/>
          </ac:spMkLst>
        </pc:spChg>
        <pc:spChg chg="mod">
          <ac:chgData name="Peerada Tarasub" userId="ea11e693-c6d9-4ddd-8fda-45fda4343ee5" providerId="ADAL" clId="{0FAFF1E9-373B-45C3-88E6-AFD321CAF050}" dt="2023-03-31T23:27:52.433" v="5393" actId="1038"/>
          <ac:spMkLst>
            <pc:docMk/>
            <pc:sldMk cId="451652684" sldId="288"/>
            <ac:spMk id="45" creationId="{5EE79293-1033-DEBC-AB44-A3DCB8218AAB}"/>
          </ac:spMkLst>
        </pc:spChg>
        <pc:spChg chg="mod">
          <ac:chgData name="Peerada Tarasub" userId="ea11e693-c6d9-4ddd-8fda-45fda4343ee5" providerId="ADAL" clId="{0FAFF1E9-373B-45C3-88E6-AFD321CAF050}" dt="2023-03-31T23:27:52.433" v="5393" actId="1038"/>
          <ac:spMkLst>
            <pc:docMk/>
            <pc:sldMk cId="451652684" sldId="288"/>
            <ac:spMk id="46" creationId="{78F8DB43-A162-FCE6-D347-CEC15707B444}"/>
          </ac:spMkLst>
        </pc:spChg>
        <pc:spChg chg="mod">
          <ac:chgData name="Peerada Tarasub" userId="ea11e693-c6d9-4ddd-8fda-45fda4343ee5" providerId="ADAL" clId="{0FAFF1E9-373B-45C3-88E6-AFD321CAF050}" dt="2023-03-31T23:27:52.433" v="5393" actId="1038"/>
          <ac:spMkLst>
            <pc:docMk/>
            <pc:sldMk cId="451652684" sldId="288"/>
            <ac:spMk id="47" creationId="{89A3A398-009D-EAE4-8A5C-78306F308D6F}"/>
          </ac:spMkLst>
        </pc:spChg>
        <pc:spChg chg="mod">
          <ac:chgData name="Peerada Tarasub" userId="ea11e693-c6d9-4ddd-8fda-45fda4343ee5" providerId="ADAL" clId="{0FAFF1E9-373B-45C3-88E6-AFD321CAF050}" dt="2023-03-31T23:27:52.433" v="5393" actId="1038"/>
          <ac:spMkLst>
            <pc:docMk/>
            <pc:sldMk cId="451652684" sldId="288"/>
            <ac:spMk id="56" creationId="{289F362E-D3B9-61E0-D95D-F3DFEB219A42}"/>
          </ac:spMkLst>
        </pc:spChg>
        <pc:spChg chg="mod">
          <ac:chgData name="Peerada Tarasub" userId="ea11e693-c6d9-4ddd-8fda-45fda4343ee5" providerId="ADAL" clId="{0FAFF1E9-373B-45C3-88E6-AFD321CAF050}" dt="2023-03-31T20:56:33.395" v="4226" actId="1036"/>
          <ac:spMkLst>
            <pc:docMk/>
            <pc:sldMk cId="451652684" sldId="288"/>
            <ac:spMk id="62" creationId="{1CF76395-29FF-CAF1-4D65-1DBC45C3DC46}"/>
          </ac:spMkLst>
        </pc:spChg>
        <pc:spChg chg="mod">
          <ac:chgData name="Peerada Tarasub" userId="ea11e693-c6d9-4ddd-8fda-45fda4343ee5" providerId="ADAL" clId="{0FAFF1E9-373B-45C3-88E6-AFD321CAF050}" dt="2023-03-31T23:27:52.433" v="5393" actId="1038"/>
          <ac:spMkLst>
            <pc:docMk/>
            <pc:sldMk cId="451652684" sldId="288"/>
            <ac:spMk id="63" creationId="{F622BB99-10E5-637F-BCDE-183619B1B326}"/>
          </ac:spMkLst>
        </pc:spChg>
        <pc:spChg chg="mod">
          <ac:chgData name="Peerada Tarasub" userId="ea11e693-c6d9-4ddd-8fda-45fda4343ee5" providerId="ADAL" clId="{0FAFF1E9-373B-45C3-88E6-AFD321CAF050}" dt="2023-03-31T23:26:34.589" v="5382" actId="1076"/>
          <ac:spMkLst>
            <pc:docMk/>
            <pc:sldMk cId="451652684" sldId="288"/>
            <ac:spMk id="78" creationId="{9A5C70C2-3F1B-7A2C-48FC-EBA97AD38510}"/>
          </ac:spMkLst>
        </pc:spChg>
        <pc:spChg chg="mod">
          <ac:chgData name="Peerada Tarasub" userId="ea11e693-c6d9-4ddd-8fda-45fda4343ee5" providerId="ADAL" clId="{0FAFF1E9-373B-45C3-88E6-AFD321CAF050}" dt="2023-03-31T23:28:42.729" v="5397" actId="1076"/>
          <ac:spMkLst>
            <pc:docMk/>
            <pc:sldMk cId="451652684" sldId="288"/>
            <ac:spMk id="79" creationId="{763C8049-60D1-90F6-C48D-D5C882386619}"/>
          </ac:spMkLst>
        </pc:spChg>
        <pc:spChg chg="mod">
          <ac:chgData name="Peerada Tarasub" userId="ea11e693-c6d9-4ddd-8fda-45fda4343ee5" providerId="ADAL" clId="{0FAFF1E9-373B-45C3-88E6-AFD321CAF050}" dt="2023-03-31T23:26:10.491" v="5373" actId="14100"/>
          <ac:spMkLst>
            <pc:docMk/>
            <pc:sldMk cId="451652684" sldId="288"/>
            <ac:spMk id="80" creationId="{58F0EB12-549D-D25D-DF26-9316BE80A4E7}"/>
          </ac:spMkLst>
        </pc:spChg>
        <pc:spChg chg="del mod">
          <ac:chgData name="Peerada Tarasub" userId="ea11e693-c6d9-4ddd-8fda-45fda4343ee5" providerId="ADAL" clId="{0FAFF1E9-373B-45C3-88E6-AFD321CAF050}" dt="2023-03-31T23:25:45.183" v="5364" actId="478"/>
          <ac:spMkLst>
            <pc:docMk/>
            <pc:sldMk cId="451652684" sldId="288"/>
            <ac:spMk id="88" creationId="{C31C362C-63C3-9ABC-7AB3-58B3A057CD4A}"/>
          </ac:spMkLst>
        </pc:spChg>
        <pc:spChg chg="mod">
          <ac:chgData name="Peerada Tarasub" userId="ea11e693-c6d9-4ddd-8fda-45fda4343ee5" providerId="ADAL" clId="{0FAFF1E9-373B-45C3-88E6-AFD321CAF050}" dt="2023-03-31T23:26:39.333" v="5384" actId="14100"/>
          <ac:spMkLst>
            <pc:docMk/>
            <pc:sldMk cId="451652684" sldId="288"/>
            <ac:spMk id="92" creationId="{626BA570-2F62-B911-5987-6F1782D8CE4B}"/>
          </ac:spMkLst>
        </pc:spChg>
        <pc:spChg chg="del mod">
          <ac:chgData name="Peerada Tarasub" userId="ea11e693-c6d9-4ddd-8fda-45fda4343ee5" providerId="ADAL" clId="{0FAFF1E9-373B-45C3-88E6-AFD321CAF050}" dt="2023-03-31T21:04:27.009" v="4469" actId="478"/>
          <ac:spMkLst>
            <pc:docMk/>
            <pc:sldMk cId="451652684" sldId="288"/>
            <ac:spMk id="98" creationId="{36DAF8A2-F302-59B0-8C10-AD41FB9A55E9}"/>
          </ac:spMkLst>
        </pc:spChg>
        <pc:spChg chg="del mod">
          <ac:chgData name="Peerada Tarasub" userId="ea11e693-c6d9-4ddd-8fda-45fda4343ee5" providerId="ADAL" clId="{0FAFF1E9-373B-45C3-88E6-AFD321CAF050}" dt="2023-03-31T21:06:59.974" v="4503" actId="478"/>
          <ac:spMkLst>
            <pc:docMk/>
            <pc:sldMk cId="451652684" sldId="288"/>
            <ac:spMk id="99" creationId="{B51FBDA2-FB4D-F760-1240-486F637E464B}"/>
          </ac:spMkLst>
        </pc:spChg>
        <pc:grpChg chg="del">
          <ac:chgData name="Peerada Tarasub" userId="ea11e693-c6d9-4ddd-8fda-45fda4343ee5" providerId="ADAL" clId="{0FAFF1E9-373B-45C3-88E6-AFD321CAF050}" dt="2023-03-31T20:56:23.619" v="4185" actId="478"/>
          <ac:grpSpMkLst>
            <pc:docMk/>
            <pc:sldMk cId="451652684" sldId="288"/>
            <ac:grpSpMk id="5" creationId="{EB17C623-84D5-0295-8C99-57DDAA23021C}"/>
          </ac:grpSpMkLst>
        </pc:grpChg>
        <pc:grpChg chg="add del mod">
          <ac:chgData name="Peerada Tarasub" userId="ea11e693-c6d9-4ddd-8fda-45fda4343ee5" providerId="ADAL" clId="{0FAFF1E9-373B-45C3-88E6-AFD321CAF050}" dt="2023-03-31T19:02:18.685" v="1379"/>
          <ac:grpSpMkLst>
            <pc:docMk/>
            <pc:sldMk cId="451652684" sldId="288"/>
            <ac:grpSpMk id="9" creationId="{26B213A6-928D-2D42-AD6A-8B8EAD27CD35}"/>
          </ac:grpSpMkLst>
        </pc:grpChg>
        <pc:graphicFrameChg chg="mod">
          <ac:chgData name="Peerada Tarasub" userId="ea11e693-c6d9-4ddd-8fda-45fda4343ee5" providerId="ADAL" clId="{0FAFF1E9-373B-45C3-88E6-AFD321CAF050}" dt="2023-03-31T23:29:36.292" v="5401" actId="1076"/>
          <ac:graphicFrameMkLst>
            <pc:docMk/>
            <pc:sldMk cId="451652684" sldId="288"/>
            <ac:graphicFrameMk id="5" creationId="{58DC1EAB-145A-8135-AA2C-7790487CE5A3}"/>
          </ac:graphicFrameMkLst>
        </pc:graphicFrameChg>
        <pc:picChg chg="mod">
          <ac:chgData name="Peerada Tarasub" userId="ea11e693-c6d9-4ddd-8fda-45fda4343ee5" providerId="ADAL" clId="{0FAFF1E9-373B-45C3-88E6-AFD321CAF050}" dt="2023-03-31T23:26:17.429" v="5375" actId="14100"/>
          <ac:picMkLst>
            <pc:docMk/>
            <pc:sldMk cId="451652684" sldId="288"/>
            <ac:picMk id="8" creationId="{E8DD8BB3-2DD9-3F46-391E-2381D22A3463}"/>
          </ac:picMkLst>
        </pc:picChg>
        <pc:picChg chg="del mod">
          <ac:chgData name="Peerada Tarasub" userId="ea11e693-c6d9-4ddd-8fda-45fda4343ee5" providerId="ADAL" clId="{0FAFF1E9-373B-45C3-88E6-AFD321CAF050}" dt="2023-03-31T21:06:59.974" v="4503" actId="478"/>
          <ac:picMkLst>
            <pc:docMk/>
            <pc:sldMk cId="451652684" sldId="288"/>
            <ac:picMk id="1026" creationId="{49E35F3F-13F6-C23B-BE4D-E65694CE1CDA}"/>
          </ac:picMkLst>
        </pc:picChg>
        <pc:cxnChg chg="mod">
          <ac:chgData name="Peerada Tarasub" userId="ea11e693-c6d9-4ddd-8fda-45fda4343ee5" providerId="ADAL" clId="{0FAFF1E9-373B-45C3-88E6-AFD321CAF050}" dt="2023-03-31T23:28:07.439" v="5395" actId="14100"/>
          <ac:cxnSpMkLst>
            <pc:docMk/>
            <pc:sldMk cId="451652684" sldId="288"/>
            <ac:cxnSpMk id="25" creationId="{F27B4339-99EC-60C8-ED8D-F76AE9F607A9}"/>
          </ac:cxnSpMkLst>
        </pc:cxnChg>
        <pc:cxnChg chg="mod">
          <ac:chgData name="Peerada Tarasub" userId="ea11e693-c6d9-4ddd-8fda-45fda4343ee5" providerId="ADAL" clId="{0FAFF1E9-373B-45C3-88E6-AFD321CAF050}" dt="2023-03-31T21:05:20.197" v="4485" actId="14100"/>
          <ac:cxnSpMkLst>
            <pc:docMk/>
            <pc:sldMk cId="451652684" sldId="288"/>
            <ac:cxnSpMk id="34" creationId="{1B3C9832-801F-8CD8-91B1-1D33B43D5817}"/>
          </ac:cxnSpMkLst>
        </pc:cxnChg>
        <pc:cxnChg chg="mod">
          <ac:chgData name="Peerada Tarasub" userId="ea11e693-c6d9-4ddd-8fda-45fda4343ee5" providerId="ADAL" clId="{0FAFF1E9-373B-45C3-88E6-AFD321CAF050}" dt="2023-03-31T23:27:52.433" v="5393" actId="1038"/>
          <ac:cxnSpMkLst>
            <pc:docMk/>
            <pc:sldMk cId="451652684" sldId="288"/>
            <ac:cxnSpMk id="58" creationId="{3EB9BF4A-9289-3DCC-44A5-7E643570628E}"/>
          </ac:cxnSpMkLst>
        </pc:cxnChg>
        <pc:cxnChg chg="mod">
          <ac:chgData name="Peerada Tarasub" userId="ea11e693-c6d9-4ddd-8fda-45fda4343ee5" providerId="ADAL" clId="{0FAFF1E9-373B-45C3-88E6-AFD321CAF050}" dt="2023-03-31T23:27:52.433" v="5393" actId="1038"/>
          <ac:cxnSpMkLst>
            <pc:docMk/>
            <pc:sldMk cId="451652684" sldId="288"/>
            <ac:cxnSpMk id="64" creationId="{00BFD1B8-4309-7076-47E0-4F8DA6875EE4}"/>
          </ac:cxnSpMkLst>
        </pc:cxnChg>
        <pc:cxnChg chg="mod">
          <ac:chgData name="Peerada Tarasub" userId="ea11e693-c6d9-4ddd-8fda-45fda4343ee5" providerId="ADAL" clId="{0FAFF1E9-373B-45C3-88E6-AFD321CAF050}" dt="2023-03-31T23:27:52.433" v="5393" actId="1038"/>
          <ac:cxnSpMkLst>
            <pc:docMk/>
            <pc:sldMk cId="451652684" sldId="288"/>
            <ac:cxnSpMk id="69" creationId="{4E6841FA-3C97-A0CA-3598-D844CE89E5E8}"/>
          </ac:cxnSpMkLst>
        </pc:cxnChg>
        <pc:cxnChg chg="mod">
          <ac:chgData name="Peerada Tarasub" userId="ea11e693-c6d9-4ddd-8fda-45fda4343ee5" providerId="ADAL" clId="{0FAFF1E9-373B-45C3-88E6-AFD321CAF050}" dt="2023-03-31T23:27:52.433" v="5393" actId="1038"/>
          <ac:cxnSpMkLst>
            <pc:docMk/>
            <pc:sldMk cId="451652684" sldId="288"/>
            <ac:cxnSpMk id="75" creationId="{7BC17FA7-E061-54D7-62FF-BAA61752123D}"/>
          </ac:cxnSpMkLst>
        </pc:cxnChg>
        <pc:cxnChg chg="mod">
          <ac:chgData name="Peerada Tarasub" userId="ea11e693-c6d9-4ddd-8fda-45fda4343ee5" providerId="ADAL" clId="{0FAFF1E9-373B-45C3-88E6-AFD321CAF050}" dt="2023-03-31T23:27:52.433" v="5393" actId="1038"/>
          <ac:cxnSpMkLst>
            <pc:docMk/>
            <pc:sldMk cId="451652684" sldId="288"/>
            <ac:cxnSpMk id="83" creationId="{81D22D09-07BD-6F4F-BD3A-6AE47157C2CB}"/>
          </ac:cxnSpMkLst>
        </pc:cxnChg>
        <pc:cxnChg chg="mod">
          <ac:chgData name="Peerada Tarasub" userId="ea11e693-c6d9-4ddd-8fda-45fda4343ee5" providerId="ADAL" clId="{0FAFF1E9-373B-45C3-88E6-AFD321CAF050}" dt="2023-03-31T23:26:39.333" v="5384" actId="14100"/>
          <ac:cxnSpMkLst>
            <pc:docMk/>
            <pc:sldMk cId="451652684" sldId="288"/>
            <ac:cxnSpMk id="89" creationId="{2770077C-CA86-4091-CF52-D378810F8966}"/>
          </ac:cxnSpMkLst>
        </pc:cxnChg>
      </pc:sldChg>
      <pc:sldChg chg="addSp delSp modSp add mod modNotesTx">
        <pc:chgData name="Peerada Tarasub" userId="ea11e693-c6d9-4ddd-8fda-45fda4343ee5" providerId="ADAL" clId="{0FAFF1E9-373B-45C3-88E6-AFD321CAF050}" dt="2023-03-31T21:52:56.557" v="5358" actId="20577"/>
        <pc:sldMkLst>
          <pc:docMk/>
          <pc:sldMk cId="3379889942" sldId="289"/>
        </pc:sldMkLst>
        <pc:spChg chg="mod">
          <ac:chgData name="Peerada Tarasub" userId="ea11e693-c6d9-4ddd-8fda-45fda4343ee5" providerId="ADAL" clId="{0FAFF1E9-373B-45C3-88E6-AFD321CAF050}" dt="2023-03-31T19:53:50.252" v="1883" actId="20577"/>
          <ac:spMkLst>
            <pc:docMk/>
            <pc:sldMk cId="3379889942" sldId="289"/>
            <ac:spMk id="2" creationId="{32DBA0B1-9181-191B-B71A-77B9BE9236E3}"/>
          </ac:spMkLst>
        </pc:spChg>
        <pc:spChg chg="del">
          <ac:chgData name="Peerada Tarasub" userId="ea11e693-c6d9-4ddd-8fda-45fda4343ee5" providerId="ADAL" clId="{0FAFF1E9-373B-45C3-88E6-AFD321CAF050}" dt="2023-03-31T19:53:59.343" v="1884" actId="478"/>
          <ac:spMkLst>
            <pc:docMk/>
            <pc:sldMk cId="3379889942" sldId="289"/>
            <ac:spMk id="3" creationId="{5AD12A83-63D4-CD59-D9BC-204F0C7E7528}"/>
          </ac:spMkLst>
        </pc:spChg>
        <pc:spChg chg="add mod">
          <ac:chgData name="Peerada Tarasub" userId="ea11e693-c6d9-4ddd-8fda-45fda4343ee5" providerId="ADAL" clId="{0FAFF1E9-373B-45C3-88E6-AFD321CAF050}" dt="2023-03-31T21:52:56.557" v="5358" actId="20577"/>
          <ac:spMkLst>
            <pc:docMk/>
            <pc:sldMk cId="3379889942" sldId="289"/>
            <ac:spMk id="5" creationId="{231EB209-76C0-7FF9-E87E-E48103EA015D}"/>
          </ac:spMkLst>
        </pc:spChg>
        <pc:spChg chg="add mod">
          <ac:chgData name="Peerada Tarasub" userId="ea11e693-c6d9-4ddd-8fda-45fda4343ee5" providerId="ADAL" clId="{0FAFF1E9-373B-45C3-88E6-AFD321CAF050}" dt="2023-03-31T21:15:21.309" v="4693" actId="20577"/>
          <ac:spMkLst>
            <pc:docMk/>
            <pc:sldMk cId="3379889942" sldId="289"/>
            <ac:spMk id="6" creationId="{52026DA5-BF6E-14F5-8719-DA90B80979D2}"/>
          </ac:spMkLst>
        </pc:spChg>
        <pc:spChg chg="mod">
          <ac:chgData name="Peerada Tarasub" userId="ea11e693-c6d9-4ddd-8fda-45fda4343ee5" providerId="ADAL" clId="{0FAFF1E9-373B-45C3-88E6-AFD321CAF050}" dt="2023-03-31T19:54:10.385" v="1887" actId="1076"/>
          <ac:spMkLst>
            <pc:docMk/>
            <pc:sldMk cId="3379889942" sldId="289"/>
            <ac:spMk id="12" creationId="{5F0ADD73-7CAE-DC54-D690-9846BB66BE11}"/>
          </ac:spMkLst>
        </pc:spChg>
        <pc:spChg chg="mod">
          <ac:chgData name="Peerada Tarasub" userId="ea11e693-c6d9-4ddd-8fda-45fda4343ee5" providerId="ADAL" clId="{0FAFF1E9-373B-45C3-88E6-AFD321CAF050}" dt="2023-03-31T19:54:01.363" v="1885" actId="20577"/>
          <ac:spMkLst>
            <pc:docMk/>
            <pc:sldMk cId="3379889942" sldId="289"/>
            <ac:spMk id="15" creationId="{DA2D0961-E365-2A47-793D-CD4E4D28C4EA}"/>
          </ac:spMkLst>
        </pc:spChg>
        <pc:spChg chg="mod">
          <ac:chgData name="Peerada Tarasub" userId="ea11e693-c6d9-4ddd-8fda-45fda4343ee5" providerId="ADAL" clId="{0FAFF1E9-373B-45C3-88E6-AFD321CAF050}" dt="2023-03-31T20:15:59.589" v="2128" actId="1076"/>
          <ac:spMkLst>
            <pc:docMk/>
            <pc:sldMk cId="3379889942" sldId="289"/>
            <ac:spMk id="16" creationId="{A1708EE9-D0F7-4535-955A-494A472C9483}"/>
          </ac:spMkLst>
        </pc:spChg>
        <pc:spChg chg="mod">
          <ac:chgData name="Peerada Tarasub" userId="ea11e693-c6d9-4ddd-8fda-45fda4343ee5" providerId="ADAL" clId="{0FAFF1E9-373B-45C3-88E6-AFD321CAF050}" dt="2023-03-31T19:54:02.673" v="1886" actId="20577"/>
          <ac:spMkLst>
            <pc:docMk/>
            <pc:sldMk cId="3379889942" sldId="289"/>
            <ac:spMk id="19" creationId="{2F1203C4-5708-7097-2C5F-E34E488A203D}"/>
          </ac:spMkLst>
        </pc:spChg>
        <pc:grpChg chg="del">
          <ac:chgData name="Peerada Tarasub" userId="ea11e693-c6d9-4ddd-8fda-45fda4343ee5" providerId="ADAL" clId="{0FAFF1E9-373B-45C3-88E6-AFD321CAF050}" dt="2023-03-31T19:53:59.343" v="1884" actId="478"/>
          <ac:grpSpMkLst>
            <pc:docMk/>
            <pc:sldMk cId="3379889942" sldId="289"/>
            <ac:grpSpMk id="9" creationId="{2E89DA09-9BD0-EFEB-4D79-3EBA129E640B}"/>
          </ac:grpSpMkLst>
        </pc:grpChg>
        <pc:grpChg chg="mod">
          <ac:chgData name="Peerada Tarasub" userId="ea11e693-c6d9-4ddd-8fda-45fda4343ee5" providerId="ADAL" clId="{0FAFF1E9-373B-45C3-88E6-AFD321CAF050}" dt="2023-03-31T19:54:10.385" v="1887" actId="1076"/>
          <ac:grpSpMkLst>
            <pc:docMk/>
            <pc:sldMk cId="3379889942" sldId="289"/>
            <ac:grpSpMk id="13" creationId="{092359EA-10AB-B066-CEC8-FBF411D6E785}"/>
          </ac:grpSpMkLst>
        </pc:grpChg>
        <pc:grpChg chg="mod">
          <ac:chgData name="Peerada Tarasub" userId="ea11e693-c6d9-4ddd-8fda-45fda4343ee5" providerId="ADAL" clId="{0FAFF1E9-373B-45C3-88E6-AFD321CAF050}" dt="2023-03-31T20:15:59.589" v="2128" actId="1076"/>
          <ac:grpSpMkLst>
            <pc:docMk/>
            <pc:sldMk cId="3379889942" sldId="289"/>
            <ac:grpSpMk id="17" creationId="{16E44372-3DFD-ABBC-7AAD-11A1E4B68A39}"/>
          </ac:grpSpMkLst>
        </pc:grpChg>
        <pc:graphicFrameChg chg="del">
          <ac:chgData name="Peerada Tarasub" userId="ea11e693-c6d9-4ddd-8fda-45fda4343ee5" providerId="ADAL" clId="{0FAFF1E9-373B-45C3-88E6-AFD321CAF050}" dt="2023-03-31T19:53:59.343" v="1884" actId="478"/>
          <ac:graphicFrameMkLst>
            <pc:docMk/>
            <pc:sldMk cId="3379889942" sldId="289"/>
            <ac:graphicFrameMk id="20" creationId="{D571BBD3-F76D-0F29-A7C6-C2945A945669}"/>
          </ac:graphicFrameMkLst>
        </pc:graphicFrameChg>
      </pc:sldChg>
      <pc:sldChg chg="modNotesTx">
        <pc:chgData name="Peerada Tarasub" userId="ea11e693-c6d9-4ddd-8fda-45fda4343ee5" providerId="ADAL" clId="{0FAFF1E9-373B-45C3-88E6-AFD321CAF050}" dt="2023-03-31T21:50:12.587" v="5327" actId="20577"/>
        <pc:sldMkLst>
          <pc:docMk/>
          <pc:sldMk cId="1287467942" sldId="290"/>
        </pc:sldMkLst>
      </pc:sldChg>
      <pc:sldChg chg="modSp mod modNotesTx">
        <pc:chgData name="Peerada Tarasub" userId="ea11e693-c6d9-4ddd-8fda-45fda4343ee5" providerId="ADAL" clId="{0FAFF1E9-373B-45C3-88E6-AFD321CAF050}" dt="2023-03-31T21:50:05.392" v="5319" actId="20577"/>
        <pc:sldMkLst>
          <pc:docMk/>
          <pc:sldMk cId="1361542426" sldId="292"/>
        </pc:sldMkLst>
        <pc:spChg chg="mod">
          <ac:chgData name="Peerada Tarasub" userId="ea11e693-c6d9-4ddd-8fda-45fda4343ee5" providerId="ADAL" clId="{0FAFF1E9-373B-45C3-88E6-AFD321CAF050}" dt="2023-03-31T21:17:31.985" v="4723" actId="1037"/>
          <ac:spMkLst>
            <pc:docMk/>
            <pc:sldMk cId="1361542426" sldId="292"/>
            <ac:spMk id="6" creationId="{A6F20833-535A-551B-CFC0-CDE92DCAB7B2}"/>
          </ac:spMkLst>
        </pc:spChg>
        <pc:spChg chg="mod">
          <ac:chgData name="Peerada Tarasub" userId="ea11e693-c6d9-4ddd-8fda-45fda4343ee5" providerId="ADAL" clId="{0FAFF1E9-373B-45C3-88E6-AFD321CAF050}" dt="2023-03-31T21:17:31.985" v="4723" actId="1037"/>
          <ac:spMkLst>
            <pc:docMk/>
            <pc:sldMk cId="1361542426" sldId="292"/>
            <ac:spMk id="8" creationId="{8CB9FF7B-FB46-31A0-9153-89AC7CFF2169}"/>
          </ac:spMkLst>
        </pc:spChg>
        <pc:spChg chg="mod">
          <ac:chgData name="Peerada Tarasub" userId="ea11e693-c6d9-4ddd-8fda-45fda4343ee5" providerId="ADAL" clId="{0FAFF1E9-373B-45C3-88E6-AFD321CAF050}" dt="2023-03-31T21:17:31.985" v="4723" actId="1037"/>
          <ac:spMkLst>
            <pc:docMk/>
            <pc:sldMk cId="1361542426" sldId="292"/>
            <ac:spMk id="10" creationId="{D865AF3E-90FA-6A2E-5570-8E382C05287C}"/>
          </ac:spMkLst>
        </pc:spChg>
        <pc:spChg chg="mod">
          <ac:chgData name="Peerada Tarasub" userId="ea11e693-c6d9-4ddd-8fda-45fda4343ee5" providerId="ADAL" clId="{0FAFF1E9-373B-45C3-88E6-AFD321CAF050}" dt="2023-03-31T21:17:31.985" v="4723" actId="1037"/>
          <ac:spMkLst>
            <pc:docMk/>
            <pc:sldMk cId="1361542426" sldId="292"/>
            <ac:spMk id="13" creationId="{B00B52F7-F122-BC82-C0F0-652132476AFA}"/>
          </ac:spMkLst>
        </pc:spChg>
        <pc:spChg chg="mod">
          <ac:chgData name="Peerada Tarasub" userId="ea11e693-c6d9-4ddd-8fda-45fda4343ee5" providerId="ADAL" clId="{0FAFF1E9-373B-45C3-88E6-AFD321CAF050}" dt="2023-03-31T21:17:31.985" v="4723" actId="1037"/>
          <ac:spMkLst>
            <pc:docMk/>
            <pc:sldMk cId="1361542426" sldId="292"/>
            <ac:spMk id="15" creationId="{DE1AF5A9-53AB-73A0-0A12-57ED58BF1BF1}"/>
          </ac:spMkLst>
        </pc:spChg>
        <pc:picChg chg="mod">
          <ac:chgData name="Peerada Tarasub" userId="ea11e693-c6d9-4ddd-8fda-45fda4343ee5" providerId="ADAL" clId="{0FAFF1E9-373B-45C3-88E6-AFD321CAF050}" dt="2023-03-31T21:17:31.985" v="4723" actId="1037"/>
          <ac:picMkLst>
            <pc:docMk/>
            <pc:sldMk cId="1361542426" sldId="292"/>
            <ac:picMk id="3" creationId="{8DC3917C-870F-4288-8CFF-990DB14E0F2F}"/>
          </ac:picMkLst>
        </pc:picChg>
        <pc:picChg chg="mod">
          <ac:chgData name="Peerada Tarasub" userId="ea11e693-c6d9-4ddd-8fda-45fda4343ee5" providerId="ADAL" clId="{0FAFF1E9-373B-45C3-88E6-AFD321CAF050}" dt="2023-03-31T21:17:31.985" v="4723" actId="1037"/>
          <ac:picMkLst>
            <pc:docMk/>
            <pc:sldMk cId="1361542426" sldId="292"/>
            <ac:picMk id="9" creationId="{A607A004-7DDA-63AB-FD4B-8DCF03EEF101}"/>
          </ac:picMkLst>
        </pc:picChg>
        <pc:picChg chg="mod">
          <ac:chgData name="Peerada Tarasub" userId="ea11e693-c6d9-4ddd-8fda-45fda4343ee5" providerId="ADAL" clId="{0FAFF1E9-373B-45C3-88E6-AFD321CAF050}" dt="2023-03-31T21:17:31.985" v="4723" actId="1037"/>
          <ac:picMkLst>
            <pc:docMk/>
            <pc:sldMk cId="1361542426" sldId="292"/>
            <ac:picMk id="14" creationId="{AD147509-CCD0-D467-5AB6-B9E05F393815}"/>
          </ac:picMkLst>
        </pc:picChg>
      </pc:sldChg>
      <pc:sldChg chg="addSp delSp modSp add mod modNotesTx">
        <pc:chgData name="Peerada Tarasub" userId="ea11e693-c6d9-4ddd-8fda-45fda4343ee5" providerId="ADAL" clId="{0FAFF1E9-373B-45C3-88E6-AFD321CAF050}" dt="2023-03-31T23:29:09.446" v="5399" actId="1076"/>
        <pc:sldMkLst>
          <pc:docMk/>
          <pc:sldMk cId="3011817701" sldId="295"/>
        </pc:sldMkLst>
        <pc:spChg chg="add mod">
          <ac:chgData name="Peerada Tarasub" userId="ea11e693-c6d9-4ddd-8fda-45fda4343ee5" providerId="ADAL" clId="{0FAFF1E9-373B-45C3-88E6-AFD321CAF050}" dt="2023-03-31T21:36:56.674" v="4999" actId="1076"/>
          <ac:spMkLst>
            <pc:docMk/>
            <pc:sldMk cId="3011817701" sldId="295"/>
            <ac:spMk id="3" creationId="{618D70D0-9520-CAB1-6F89-C31BFFC38F4A}"/>
          </ac:spMkLst>
        </pc:spChg>
        <pc:spChg chg="mod">
          <ac:chgData name="Peerada Tarasub" userId="ea11e693-c6d9-4ddd-8fda-45fda4343ee5" providerId="ADAL" clId="{0FAFF1E9-373B-45C3-88E6-AFD321CAF050}" dt="2023-03-31T20:46:47.414" v="4138" actId="20577"/>
          <ac:spMkLst>
            <pc:docMk/>
            <pc:sldMk cId="3011817701" sldId="295"/>
            <ac:spMk id="7" creationId="{48E50609-07AC-9B73-4D41-4844DD79AED4}"/>
          </ac:spMkLst>
        </pc:spChg>
        <pc:spChg chg="mod">
          <ac:chgData name="Peerada Tarasub" userId="ea11e693-c6d9-4ddd-8fda-45fda4343ee5" providerId="ADAL" clId="{0FAFF1E9-373B-45C3-88E6-AFD321CAF050}" dt="2023-03-31T20:47:36.057" v="4159" actId="113"/>
          <ac:spMkLst>
            <pc:docMk/>
            <pc:sldMk cId="3011817701" sldId="295"/>
            <ac:spMk id="8" creationId="{DCC6191F-B25A-494F-12C5-60BCDFFD540E}"/>
          </ac:spMkLst>
        </pc:spChg>
        <pc:spChg chg="add mod">
          <ac:chgData name="Peerada Tarasub" userId="ea11e693-c6d9-4ddd-8fda-45fda4343ee5" providerId="ADAL" clId="{0FAFF1E9-373B-45C3-88E6-AFD321CAF050}" dt="2023-03-31T21:29:04.834" v="4821"/>
          <ac:spMkLst>
            <pc:docMk/>
            <pc:sldMk cId="3011817701" sldId="295"/>
            <ac:spMk id="9" creationId="{D7CBE077-0551-3B77-661A-B0D36CB1FF49}"/>
          </ac:spMkLst>
        </pc:spChg>
        <pc:spChg chg="add mod">
          <ac:chgData name="Peerada Tarasub" userId="ea11e693-c6d9-4ddd-8fda-45fda4343ee5" providerId="ADAL" clId="{0FAFF1E9-373B-45C3-88E6-AFD321CAF050}" dt="2023-03-31T21:29:04.834" v="4821"/>
          <ac:spMkLst>
            <pc:docMk/>
            <pc:sldMk cId="3011817701" sldId="295"/>
            <ac:spMk id="10" creationId="{10BD3490-11A5-60A6-B609-ED731562D104}"/>
          </ac:spMkLst>
        </pc:spChg>
        <pc:spChg chg="add mod">
          <ac:chgData name="Peerada Tarasub" userId="ea11e693-c6d9-4ddd-8fda-45fda4343ee5" providerId="ADAL" clId="{0FAFF1E9-373B-45C3-88E6-AFD321CAF050}" dt="2023-03-31T21:37:23.887" v="5002" actId="1076"/>
          <ac:spMkLst>
            <pc:docMk/>
            <pc:sldMk cId="3011817701" sldId="295"/>
            <ac:spMk id="11" creationId="{3C9C8C1F-23F6-6E77-FCC7-FA7EAEE54C11}"/>
          </ac:spMkLst>
        </pc:spChg>
        <pc:spChg chg="add mod">
          <ac:chgData name="Peerada Tarasub" userId="ea11e693-c6d9-4ddd-8fda-45fda4343ee5" providerId="ADAL" clId="{0FAFF1E9-373B-45C3-88E6-AFD321CAF050}" dt="2023-03-31T21:44:07.811" v="5172" actId="1038"/>
          <ac:spMkLst>
            <pc:docMk/>
            <pc:sldMk cId="3011817701" sldId="295"/>
            <ac:spMk id="12" creationId="{B4308E4C-67E4-9762-4B8E-A4EEF49732B8}"/>
          </ac:spMkLst>
        </pc:spChg>
        <pc:spChg chg="del">
          <ac:chgData name="Peerada Tarasub" userId="ea11e693-c6d9-4ddd-8fda-45fda4343ee5" providerId="ADAL" clId="{0FAFF1E9-373B-45C3-88E6-AFD321CAF050}" dt="2023-03-31T20:48:03.034" v="4160" actId="478"/>
          <ac:spMkLst>
            <pc:docMk/>
            <pc:sldMk cId="3011817701" sldId="295"/>
            <ac:spMk id="13" creationId="{968A9E94-1D94-0D15-7DBB-AC1FFCCFA505}"/>
          </ac:spMkLst>
        </pc:spChg>
        <pc:spChg chg="del">
          <ac:chgData name="Peerada Tarasub" userId="ea11e693-c6d9-4ddd-8fda-45fda4343ee5" providerId="ADAL" clId="{0FAFF1E9-373B-45C3-88E6-AFD321CAF050}" dt="2023-03-31T20:48:03.034" v="4160" actId="478"/>
          <ac:spMkLst>
            <pc:docMk/>
            <pc:sldMk cId="3011817701" sldId="295"/>
            <ac:spMk id="14" creationId="{F78FF781-15C0-F2CA-438B-297A4354B666}"/>
          </ac:spMkLst>
        </pc:spChg>
        <pc:spChg chg="add mod">
          <ac:chgData name="Peerada Tarasub" userId="ea11e693-c6d9-4ddd-8fda-45fda4343ee5" providerId="ADAL" clId="{0FAFF1E9-373B-45C3-88E6-AFD321CAF050}" dt="2023-03-31T21:44:07.811" v="5172" actId="1038"/>
          <ac:spMkLst>
            <pc:docMk/>
            <pc:sldMk cId="3011817701" sldId="295"/>
            <ac:spMk id="15" creationId="{DA4666A5-DE1A-372E-175C-4BA7011F7556}"/>
          </ac:spMkLst>
        </pc:spChg>
        <pc:spChg chg="add mod">
          <ac:chgData name="Peerada Tarasub" userId="ea11e693-c6d9-4ddd-8fda-45fda4343ee5" providerId="ADAL" clId="{0FAFF1E9-373B-45C3-88E6-AFD321CAF050}" dt="2023-03-31T21:44:07.811" v="5172" actId="1038"/>
          <ac:spMkLst>
            <pc:docMk/>
            <pc:sldMk cId="3011817701" sldId="295"/>
            <ac:spMk id="18" creationId="{65516581-925C-29D2-2F9C-7DD6685B457A}"/>
          </ac:spMkLst>
        </pc:spChg>
        <pc:spChg chg="del">
          <ac:chgData name="Peerada Tarasub" userId="ea11e693-c6d9-4ddd-8fda-45fda4343ee5" providerId="ADAL" clId="{0FAFF1E9-373B-45C3-88E6-AFD321CAF050}" dt="2023-03-31T20:48:03.034" v="4160" actId="478"/>
          <ac:spMkLst>
            <pc:docMk/>
            <pc:sldMk cId="3011817701" sldId="295"/>
            <ac:spMk id="19" creationId="{26603546-AAC7-7664-88B3-8327F5CD1C42}"/>
          </ac:spMkLst>
        </pc:spChg>
        <pc:spChg chg="add del mod">
          <ac:chgData name="Peerada Tarasub" userId="ea11e693-c6d9-4ddd-8fda-45fda4343ee5" providerId="ADAL" clId="{0FAFF1E9-373B-45C3-88E6-AFD321CAF050}" dt="2023-03-31T21:30:10.421" v="4849" actId="478"/>
          <ac:spMkLst>
            <pc:docMk/>
            <pc:sldMk cId="3011817701" sldId="295"/>
            <ac:spMk id="20" creationId="{281AD902-E2CC-06F6-9506-AD16D4104D28}"/>
          </ac:spMkLst>
        </pc:spChg>
        <pc:spChg chg="add del mod">
          <ac:chgData name="Peerada Tarasub" userId="ea11e693-c6d9-4ddd-8fda-45fda4343ee5" providerId="ADAL" clId="{0FAFF1E9-373B-45C3-88E6-AFD321CAF050}" dt="2023-03-31T21:30:10.421" v="4849" actId="478"/>
          <ac:spMkLst>
            <pc:docMk/>
            <pc:sldMk cId="3011817701" sldId="295"/>
            <ac:spMk id="21" creationId="{C460DFC8-9632-F278-37F3-5208DD8CB22A}"/>
          </ac:spMkLst>
        </pc:spChg>
        <pc:spChg chg="add del mod">
          <ac:chgData name="Peerada Tarasub" userId="ea11e693-c6d9-4ddd-8fda-45fda4343ee5" providerId="ADAL" clId="{0FAFF1E9-373B-45C3-88E6-AFD321CAF050}" dt="2023-03-31T21:30:10.421" v="4849" actId="478"/>
          <ac:spMkLst>
            <pc:docMk/>
            <pc:sldMk cId="3011817701" sldId="295"/>
            <ac:spMk id="22" creationId="{122C8AF9-2BDC-A864-DD0D-17A1CB144442}"/>
          </ac:spMkLst>
        </pc:spChg>
        <pc:spChg chg="del">
          <ac:chgData name="Peerada Tarasub" userId="ea11e693-c6d9-4ddd-8fda-45fda4343ee5" providerId="ADAL" clId="{0FAFF1E9-373B-45C3-88E6-AFD321CAF050}" dt="2023-03-31T20:48:03.034" v="4160" actId="478"/>
          <ac:spMkLst>
            <pc:docMk/>
            <pc:sldMk cId="3011817701" sldId="295"/>
            <ac:spMk id="23" creationId="{7292E821-B9A8-B722-6CB7-133C6BAEBD3A}"/>
          </ac:spMkLst>
        </pc:spChg>
        <pc:spChg chg="add del mod">
          <ac:chgData name="Peerada Tarasub" userId="ea11e693-c6d9-4ddd-8fda-45fda4343ee5" providerId="ADAL" clId="{0FAFF1E9-373B-45C3-88E6-AFD321CAF050}" dt="2023-03-31T21:30:10.421" v="4849" actId="478"/>
          <ac:spMkLst>
            <pc:docMk/>
            <pc:sldMk cId="3011817701" sldId="295"/>
            <ac:spMk id="24" creationId="{D85CF28F-74C4-4158-8C85-B5949D4A6A63}"/>
          </ac:spMkLst>
        </pc:spChg>
        <pc:spChg chg="add del mod">
          <ac:chgData name="Peerada Tarasub" userId="ea11e693-c6d9-4ddd-8fda-45fda4343ee5" providerId="ADAL" clId="{0FAFF1E9-373B-45C3-88E6-AFD321CAF050}" dt="2023-03-31T21:30:10.421" v="4849" actId="478"/>
          <ac:spMkLst>
            <pc:docMk/>
            <pc:sldMk cId="3011817701" sldId="295"/>
            <ac:spMk id="25" creationId="{CEED63C0-321D-3423-D824-F7AB91F8DB7F}"/>
          </ac:spMkLst>
        </pc:spChg>
        <pc:spChg chg="del">
          <ac:chgData name="Peerada Tarasub" userId="ea11e693-c6d9-4ddd-8fda-45fda4343ee5" providerId="ADAL" clId="{0FAFF1E9-373B-45C3-88E6-AFD321CAF050}" dt="2023-03-31T20:48:03.034" v="4160" actId="478"/>
          <ac:spMkLst>
            <pc:docMk/>
            <pc:sldMk cId="3011817701" sldId="295"/>
            <ac:spMk id="26" creationId="{455EFF97-FA82-B3DA-FC0B-8A4AD287702F}"/>
          </ac:spMkLst>
        </pc:spChg>
        <pc:spChg chg="del">
          <ac:chgData name="Peerada Tarasub" userId="ea11e693-c6d9-4ddd-8fda-45fda4343ee5" providerId="ADAL" clId="{0FAFF1E9-373B-45C3-88E6-AFD321CAF050}" dt="2023-03-31T20:48:03.034" v="4160" actId="478"/>
          <ac:spMkLst>
            <pc:docMk/>
            <pc:sldMk cId="3011817701" sldId="295"/>
            <ac:spMk id="27" creationId="{E553623B-EDCF-EC9B-C69E-231994F95A66}"/>
          </ac:spMkLst>
        </pc:spChg>
        <pc:spChg chg="del">
          <ac:chgData name="Peerada Tarasub" userId="ea11e693-c6d9-4ddd-8fda-45fda4343ee5" providerId="ADAL" clId="{0FAFF1E9-373B-45C3-88E6-AFD321CAF050}" dt="2023-03-31T20:48:03.034" v="4160" actId="478"/>
          <ac:spMkLst>
            <pc:docMk/>
            <pc:sldMk cId="3011817701" sldId="295"/>
            <ac:spMk id="28" creationId="{4B45031B-8EA3-DC2B-149D-AF3B9C53332C}"/>
          </ac:spMkLst>
        </pc:spChg>
        <pc:spChg chg="del">
          <ac:chgData name="Peerada Tarasub" userId="ea11e693-c6d9-4ddd-8fda-45fda4343ee5" providerId="ADAL" clId="{0FAFF1E9-373B-45C3-88E6-AFD321CAF050}" dt="2023-03-31T20:48:03.034" v="4160" actId="478"/>
          <ac:spMkLst>
            <pc:docMk/>
            <pc:sldMk cId="3011817701" sldId="295"/>
            <ac:spMk id="29" creationId="{CB2B336B-B468-41D9-8B5F-BA5EF704AB7B}"/>
          </ac:spMkLst>
        </pc:spChg>
        <pc:spChg chg="del">
          <ac:chgData name="Peerada Tarasub" userId="ea11e693-c6d9-4ddd-8fda-45fda4343ee5" providerId="ADAL" clId="{0FAFF1E9-373B-45C3-88E6-AFD321CAF050}" dt="2023-03-31T20:48:03.034" v="4160" actId="478"/>
          <ac:spMkLst>
            <pc:docMk/>
            <pc:sldMk cId="3011817701" sldId="295"/>
            <ac:spMk id="30" creationId="{71C5ADD7-3BE7-24A9-347A-9FBAFBC2434A}"/>
          </ac:spMkLst>
        </pc:spChg>
        <pc:spChg chg="del">
          <ac:chgData name="Peerada Tarasub" userId="ea11e693-c6d9-4ddd-8fda-45fda4343ee5" providerId="ADAL" clId="{0FAFF1E9-373B-45C3-88E6-AFD321CAF050}" dt="2023-03-31T20:48:03.034" v="4160" actId="478"/>
          <ac:spMkLst>
            <pc:docMk/>
            <pc:sldMk cId="3011817701" sldId="295"/>
            <ac:spMk id="31" creationId="{4A3E905A-9D33-18E1-C85B-2C40AA147248}"/>
          </ac:spMkLst>
        </pc:spChg>
        <pc:spChg chg="add del mod">
          <ac:chgData name="Peerada Tarasub" userId="ea11e693-c6d9-4ddd-8fda-45fda4343ee5" providerId="ADAL" clId="{0FAFF1E9-373B-45C3-88E6-AFD321CAF050}" dt="2023-03-31T21:30:10.421" v="4849" actId="478"/>
          <ac:spMkLst>
            <pc:docMk/>
            <pc:sldMk cId="3011817701" sldId="295"/>
            <ac:spMk id="32" creationId="{31F63B9C-2898-3C50-4875-F307CCA42B3E}"/>
          </ac:spMkLst>
        </pc:spChg>
        <pc:spChg chg="del">
          <ac:chgData name="Peerada Tarasub" userId="ea11e693-c6d9-4ddd-8fda-45fda4343ee5" providerId="ADAL" clId="{0FAFF1E9-373B-45C3-88E6-AFD321CAF050}" dt="2023-03-31T20:48:03.034" v="4160" actId="478"/>
          <ac:spMkLst>
            <pc:docMk/>
            <pc:sldMk cId="3011817701" sldId="295"/>
            <ac:spMk id="33" creationId="{F36F7DD9-F382-FBF5-347D-8CD1EDE7BAE6}"/>
          </ac:spMkLst>
        </pc:spChg>
        <pc:spChg chg="del">
          <ac:chgData name="Peerada Tarasub" userId="ea11e693-c6d9-4ddd-8fda-45fda4343ee5" providerId="ADAL" clId="{0FAFF1E9-373B-45C3-88E6-AFD321CAF050}" dt="2023-03-31T20:48:03.034" v="4160" actId="478"/>
          <ac:spMkLst>
            <pc:docMk/>
            <pc:sldMk cId="3011817701" sldId="295"/>
            <ac:spMk id="35" creationId="{C0D474F9-D52C-D28D-A5D2-B9A0EE34694B}"/>
          </ac:spMkLst>
        </pc:spChg>
        <pc:spChg chg="add del mod">
          <ac:chgData name="Peerada Tarasub" userId="ea11e693-c6d9-4ddd-8fda-45fda4343ee5" providerId="ADAL" clId="{0FAFF1E9-373B-45C3-88E6-AFD321CAF050}" dt="2023-03-31T21:30:10.421" v="4849" actId="478"/>
          <ac:spMkLst>
            <pc:docMk/>
            <pc:sldMk cId="3011817701" sldId="295"/>
            <ac:spMk id="36" creationId="{82EA020A-2910-1E89-62E2-6AB0D35CD850}"/>
          </ac:spMkLst>
        </pc:spChg>
        <pc:spChg chg="add mod">
          <ac:chgData name="Peerada Tarasub" userId="ea11e693-c6d9-4ddd-8fda-45fda4343ee5" providerId="ADAL" clId="{0FAFF1E9-373B-45C3-88E6-AFD321CAF050}" dt="2023-03-31T21:35:33.773" v="4897" actId="1076"/>
          <ac:spMkLst>
            <pc:docMk/>
            <pc:sldMk cId="3011817701" sldId="295"/>
            <ac:spMk id="37" creationId="{0FA042D3-E1C3-02F2-F88D-746A6C20D005}"/>
          </ac:spMkLst>
        </pc:spChg>
        <pc:spChg chg="add del mod">
          <ac:chgData name="Peerada Tarasub" userId="ea11e693-c6d9-4ddd-8fda-45fda4343ee5" providerId="ADAL" clId="{0FAFF1E9-373B-45C3-88E6-AFD321CAF050}" dt="2023-03-31T21:32:27.706" v="4851" actId="478"/>
          <ac:spMkLst>
            <pc:docMk/>
            <pc:sldMk cId="3011817701" sldId="295"/>
            <ac:spMk id="39" creationId="{2253E01D-FDDE-32C0-D203-74334B136FF4}"/>
          </ac:spMkLst>
        </pc:spChg>
        <pc:spChg chg="add mod">
          <ac:chgData name="Peerada Tarasub" userId="ea11e693-c6d9-4ddd-8fda-45fda4343ee5" providerId="ADAL" clId="{0FAFF1E9-373B-45C3-88E6-AFD321CAF050}" dt="2023-03-31T21:29:04.834" v="4821"/>
          <ac:spMkLst>
            <pc:docMk/>
            <pc:sldMk cId="3011817701" sldId="295"/>
            <ac:spMk id="40" creationId="{2DECA954-0776-9E1E-7126-06ABE8B2BC43}"/>
          </ac:spMkLst>
        </pc:spChg>
        <pc:spChg chg="add mod">
          <ac:chgData name="Peerada Tarasub" userId="ea11e693-c6d9-4ddd-8fda-45fda4343ee5" providerId="ADAL" clId="{0FAFF1E9-373B-45C3-88E6-AFD321CAF050}" dt="2023-03-31T21:29:04.834" v="4821"/>
          <ac:spMkLst>
            <pc:docMk/>
            <pc:sldMk cId="3011817701" sldId="295"/>
            <ac:spMk id="41" creationId="{2D625DBA-90BB-DE0B-5CE0-973887FD68CB}"/>
          </ac:spMkLst>
        </pc:spChg>
        <pc:spChg chg="add del mod">
          <ac:chgData name="Peerada Tarasub" userId="ea11e693-c6d9-4ddd-8fda-45fda4343ee5" providerId="ADAL" clId="{0FAFF1E9-373B-45C3-88E6-AFD321CAF050}" dt="2023-03-31T21:34:28.483" v="4868" actId="478"/>
          <ac:spMkLst>
            <pc:docMk/>
            <pc:sldMk cId="3011817701" sldId="295"/>
            <ac:spMk id="42" creationId="{019F1E37-621B-18F5-1117-1EB36F734C7B}"/>
          </ac:spMkLst>
        </pc:spChg>
        <pc:spChg chg="del">
          <ac:chgData name="Peerada Tarasub" userId="ea11e693-c6d9-4ddd-8fda-45fda4343ee5" providerId="ADAL" clId="{0FAFF1E9-373B-45C3-88E6-AFD321CAF050}" dt="2023-03-31T20:48:03.034" v="4160" actId="478"/>
          <ac:spMkLst>
            <pc:docMk/>
            <pc:sldMk cId="3011817701" sldId="295"/>
            <ac:spMk id="43" creationId="{EB3957D2-6A26-6A90-7C90-6C3E4664477D}"/>
          </ac:spMkLst>
        </pc:spChg>
        <pc:spChg chg="del">
          <ac:chgData name="Peerada Tarasub" userId="ea11e693-c6d9-4ddd-8fda-45fda4343ee5" providerId="ADAL" clId="{0FAFF1E9-373B-45C3-88E6-AFD321CAF050}" dt="2023-03-31T20:48:03.034" v="4160" actId="478"/>
          <ac:spMkLst>
            <pc:docMk/>
            <pc:sldMk cId="3011817701" sldId="295"/>
            <ac:spMk id="44" creationId="{B2B6E73D-AFB4-8982-62F1-7B7D16DB008F}"/>
          </ac:spMkLst>
        </pc:spChg>
        <pc:spChg chg="del">
          <ac:chgData name="Peerada Tarasub" userId="ea11e693-c6d9-4ddd-8fda-45fda4343ee5" providerId="ADAL" clId="{0FAFF1E9-373B-45C3-88E6-AFD321CAF050}" dt="2023-03-31T20:48:03.034" v="4160" actId="478"/>
          <ac:spMkLst>
            <pc:docMk/>
            <pc:sldMk cId="3011817701" sldId="295"/>
            <ac:spMk id="45" creationId="{5EE79293-1033-DEBC-AB44-A3DCB8218AAB}"/>
          </ac:spMkLst>
        </pc:spChg>
        <pc:spChg chg="del">
          <ac:chgData name="Peerada Tarasub" userId="ea11e693-c6d9-4ddd-8fda-45fda4343ee5" providerId="ADAL" clId="{0FAFF1E9-373B-45C3-88E6-AFD321CAF050}" dt="2023-03-31T20:48:03.034" v="4160" actId="478"/>
          <ac:spMkLst>
            <pc:docMk/>
            <pc:sldMk cId="3011817701" sldId="295"/>
            <ac:spMk id="46" creationId="{78F8DB43-A162-FCE6-D347-CEC15707B444}"/>
          </ac:spMkLst>
        </pc:spChg>
        <pc:spChg chg="del">
          <ac:chgData name="Peerada Tarasub" userId="ea11e693-c6d9-4ddd-8fda-45fda4343ee5" providerId="ADAL" clId="{0FAFF1E9-373B-45C3-88E6-AFD321CAF050}" dt="2023-03-31T20:48:03.034" v="4160" actId="478"/>
          <ac:spMkLst>
            <pc:docMk/>
            <pc:sldMk cId="3011817701" sldId="295"/>
            <ac:spMk id="47" creationId="{89A3A398-009D-EAE4-8A5C-78306F308D6F}"/>
          </ac:spMkLst>
        </pc:spChg>
        <pc:spChg chg="add del mod">
          <ac:chgData name="Peerada Tarasub" userId="ea11e693-c6d9-4ddd-8fda-45fda4343ee5" providerId="ADAL" clId="{0FAFF1E9-373B-45C3-88E6-AFD321CAF050}" dt="2023-03-31T21:36:04.016" v="4917" actId="20577"/>
          <ac:spMkLst>
            <pc:docMk/>
            <pc:sldMk cId="3011817701" sldId="295"/>
            <ac:spMk id="50" creationId="{D9B8EA17-4F55-CC2C-354B-34C0D1D563D0}"/>
          </ac:spMkLst>
        </pc:spChg>
        <pc:spChg chg="add mod">
          <ac:chgData name="Peerada Tarasub" userId="ea11e693-c6d9-4ddd-8fda-45fda4343ee5" providerId="ADAL" clId="{0FAFF1E9-373B-45C3-88E6-AFD321CAF050}" dt="2023-03-31T21:29:04.834" v="4821"/>
          <ac:spMkLst>
            <pc:docMk/>
            <pc:sldMk cId="3011817701" sldId="295"/>
            <ac:spMk id="54" creationId="{EC162007-CC0D-3604-6BBE-3F7A36757FC5}"/>
          </ac:spMkLst>
        </pc:spChg>
        <pc:spChg chg="add mod">
          <ac:chgData name="Peerada Tarasub" userId="ea11e693-c6d9-4ddd-8fda-45fda4343ee5" providerId="ADAL" clId="{0FAFF1E9-373B-45C3-88E6-AFD321CAF050}" dt="2023-03-31T21:29:04.834" v="4821"/>
          <ac:spMkLst>
            <pc:docMk/>
            <pc:sldMk cId="3011817701" sldId="295"/>
            <ac:spMk id="55" creationId="{45F7609C-469E-1563-484D-6FAD26374355}"/>
          </ac:spMkLst>
        </pc:spChg>
        <pc:spChg chg="del">
          <ac:chgData name="Peerada Tarasub" userId="ea11e693-c6d9-4ddd-8fda-45fda4343ee5" providerId="ADAL" clId="{0FAFF1E9-373B-45C3-88E6-AFD321CAF050}" dt="2023-03-31T20:48:03.034" v="4160" actId="478"/>
          <ac:spMkLst>
            <pc:docMk/>
            <pc:sldMk cId="3011817701" sldId="295"/>
            <ac:spMk id="56" creationId="{289F362E-D3B9-61E0-D95D-F3DFEB219A42}"/>
          </ac:spMkLst>
        </pc:spChg>
        <pc:spChg chg="add mod">
          <ac:chgData name="Peerada Tarasub" userId="ea11e693-c6d9-4ddd-8fda-45fda4343ee5" providerId="ADAL" clId="{0FAFF1E9-373B-45C3-88E6-AFD321CAF050}" dt="2023-03-31T21:37:46.920" v="5009" actId="207"/>
          <ac:spMkLst>
            <pc:docMk/>
            <pc:sldMk cId="3011817701" sldId="295"/>
            <ac:spMk id="61" creationId="{21B2E8B8-DC0B-C1F4-B302-7D7E4E7F797D}"/>
          </ac:spMkLst>
        </pc:spChg>
        <pc:spChg chg="add del mod">
          <ac:chgData name="Peerada Tarasub" userId="ea11e693-c6d9-4ddd-8fda-45fda4343ee5" providerId="ADAL" clId="{0FAFF1E9-373B-45C3-88E6-AFD321CAF050}" dt="2023-03-31T21:37:42.677" v="5007" actId="478"/>
          <ac:spMkLst>
            <pc:docMk/>
            <pc:sldMk cId="3011817701" sldId="295"/>
            <ac:spMk id="62" creationId="{0EC0DB8D-AE53-5C49-0860-A15A071CE8B6}"/>
          </ac:spMkLst>
        </pc:spChg>
        <pc:spChg chg="del">
          <ac:chgData name="Peerada Tarasub" userId="ea11e693-c6d9-4ddd-8fda-45fda4343ee5" providerId="ADAL" clId="{0FAFF1E9-373B-45C3-88E6-AFD321CAF050}" dt="2023-03-31T20:48:03.034" v="4160" actId="478"/>
          <ac:spMkLst>
            <pc:docMk/>
            <pc:sldMk cId="3011817701" sldId="295"/>
            <ac:spMk id="78" creationId="{9A5C70C2-3F1B-7A2C-48FC-EBA97AD38510}"/>
          </ac:spMkLst>
        </pc:spChg>
        <pc:spChg chg="del">
          <ac:chgData name="Peerada Tarasub" userId="ea11e693-c6d9-4ddd-8fda-45fda4343ee5" providerId="ADAL" clId="{0FAFF1E9-373B-45C3-88E6-AFD321CAF050}" dt="2023-03-31T20:48:03.034" v="4160" actId="478"/>
          <ac:spMkLst>
            <pc:docMk/>
            <pc:sldMk cId="3011817701" sldId="295"/>
            <ac:spMk id="79" creationId="{763C8049-60D1-90F6-C48D-D5C882386619}"/>
          </ac:spMkLst>
        </pc:spChg>
        <pc:spChg chg="del">
          <ac:chgData name="Peerada Tarasub" userId="ea11e693-c6d9-4ddd-8fda-45fda4343ee5" providerId="ADAL" clId="{0FAFF1E9-373B-45C3-88E6-AFD321CAF050}" dt="2023-03-31T20:48:03.034" v="4160" actId="478"/>
          <ac:spMkLst>
            <pc:docMk/>
            <pc:sldMk cId="3011817701" sldId="295"/>
            <ac:spMk id="80" creationId="{58F0EB12-549D-D25D-DF26-9316BE80A4E7}"/>
          </ac:spMkLst>
        </pc:spChg>
        <pc:spChg chg="add mod">
          <ac:chgData name="Peerada Tarasub" userId="ea11e693-c6d9-4ddd-8fda-45fda4343ee5" providerId="ADAL" clId="{0FAFF1E9-373B-45C3-88E6-AFD321CAF050}" dt="2023-03-31T21:44:07.811" v="5172" actId="1038"/>
          <ac:spMkLst>
            <pc:docMk/>
            <pc:sldMk cId="3011817701" sldId="295"/>
            <ac:spMk id="87" creationId="{900A869F-8CF7-34A3-8103-1526AFAD5D03}"/>
          </ac:spMkLst>
        </pc:spChg>
        <pc:spChg chg="del">
          <ac:chgData name="Peerada Tarasub" userId="ea11e693-c6d9-4ddd-8fda-45fda4343ee5" providerId="ADAL" clId="{0FAFF1E9-373B-45C3-88E6-AFD321CAF050}" dt="2023-03-31T20:48:03.034" v="4160" actId="478"/>
          <ac:spMkLst>
            <pc:docMk/>
            <pc:sldMk cId="3011817701" sldId="295"/>
            <ac:spMk id="88" creationId="{C31C362C-63C3-9ABC-7AB3-58B3A057CD4A}"/>
          </ac:spMkLst>
        </pc:spChg>
        <pc:spChg chg="del">
          <ac:chgData name="Peerada Tarasub" userId="ea11e693-c6d9-4ddd-8fda-45fda4343ee5" providerId="ADAL" clId="{0FAFF1E9-373B-45C3-88E6-AFD321CAF050}" dt="2023-03-31T20:48:03.034" v="4160" actId="478"/>
          <ac:spMkLst>
            <pc:docMk/>
            <pc:sldMk cId="3011817701" sldId="295"/>
            <ac:spMk id="92" creationId="{626BA570-2F62-B911-5987-6F1782D8CE4B}"/>
          </ac:spMkLst>
        </pc:spChg>
        <pc:spChg chg="del">
          <ac:chgData name="Peerada Tarasub" userId="ea11e693-c6d9-4ddd-8fda-45fda4343ee5" providerId="ADAL" clId="{0FAFF1E9-373B-45C3-88E6-AFD321CAF050}" dt="2023-03-31T20:48:03.034" v="4160" actId="478"/>
          <ac:spMkLst>
            <pc:docMk/>
            <pc:sldMk cId="3011817701" sldId="295"/>
            <ac:spMk id="98" creationId="{36DAF8A2-F302-59B0-8C10-AD41FB9A55E9}"/>
          </ac:spMkLst>
        </pc:spChg>
        <pc:spChg chg="del">
          <ac:chgData name="Peerada Tarasub" userId="ea11e693-c6d9-4ddd-8fda-45fda4343ee5" providerId="ADAL" clId="{0FAFF1E9-373B-45C3-88E6-AFD321CAF050}" dt="2023-03-31T20:48:04.550" v="4161" actId="478"/>
          <ac:spMkLst>
            <pc:docMk/>
            <pc:sldMk cId="3011817701" sldId="295"/>
            <ac:spMk id="99" creationId="{B51FBDA2-FB4D-F760-1240-486F637E464B}"/>
          </ac:spMkLst>
        </pc:spChg>
        <pc:graphicFrameChg chg="mod">
          <ac:chgData name="Peerada Tarasub" userId="ea11e693-c6d9-4ddd-8fda-45fda4343ee5" providerId="ADAL" clId="{0FAFF1E9-373B-45C3-88E6-AFD321CAF050}" dt="2023-03-31T23:29:09.446" v="5399" actId="1076"/>
          <ac:graphicFrameMkLst>
            <pc:docMk/>
            <pc:sldMk cId="3011817701" sldId="295"/>
            <ac:graphicFrameMk id="64" creationId="{EEE51C97-494E-9D81-0A3F-4D20E82BC776}"/>
          </ac:graphicFrameMkLst>
        </pc:graphicFrameChg>
        <pc:picChg chg="add del mod">
          <ac:chgData name="Peerada Tarasub" userId="ea11e693-c6d9-4ddd-8fda-45fda4343ee5" providerId="ADAL" clId="{0FAFF1E9-373B-45C3-88E6-AFD321CAF050}" dt="2023-03-31T21:37:40.994" v="5006" actId="478"/>
          <ac:picMkLst>
            <pc:docMk/>
            <pc:sldMk cId="3011817701" sldId="295"/>
            <ac:picMk id="59" creationId="{434D2D46-DF19-653E-7A73-18E413613B7B}"/>
          </ac:picMkLst>
        </pc:picChg>
        <pc:picChg chg="del">
          <ac:chgData name="Peerada Tarasub" userId="ea11e693-c6d9-4ddd-8fda-45fda4343ee5" providerId="ADAL" clId="{0FAFF1E9-373B-45C3-88E6-AFD321CAF050}" dt="2023-03-31T20:48:04.550" v="4161" actId="478"/>
          <ac:picMkLst>
            <pc:docMk/>
            <pc:sldMk cId="3011817701" sldId="295"/>
            <ac:picMk id="1026" creationId="{49E35F3F-13F6-C23B-BE4D-E65694CE1CDA}"/>
          </ac:picMkLst>
        </pc:picChg>
        <pc:picChg chg="del">
          <ac:chgData name="Peerada Tarasub" userId="ea11e693-c6d9-4ddd-8fda-45fda4343ee5" providerId="ADAL" clId="{0FAFF1E9-373B-45C3-88E6-AFD321CAF050}" dt="2023-03-31T20:47:13.569" v="4155" actId="478"/>
          <ac:picMkLst>
            <pc:docMk/>
            <pc:sldMk cId="3011817701" sldId="295"/>
            <ac:picMk id="1028" creationId="{4ED9EF95-9FE0-B423-D9FC-E8FEFE73298F}"/>
          </ac:picMkLst>
        </pc:picChg>
        <pc:cxnChg chg="del mod">
          <ac:chgData name="Peerada Tarasub" userId="ea11e693-c6d9-4ddd-8fda-45fda4343ee5" providerId="ADAL" clId="{0FAFF1E9-373B-45C3-88E6-AFD321CAF050}" dt="2023-03-31T20:48:03.034" v="4160" actId="478"/>
          <ac:cxnSpMkLst>
            <pc:docMk/>
            <pc:sldMk cId="3011817701" sldId="295"/>
            <ac:cxnSpMk id="16" creationId="{087F5CAB-3C7D-A29B-89DB-1CE26E53E225}"/>
          </ac:cxnSpMkLst>
        </pc:cxnChg>
        <pc:cxnChg chg="add mod">
          <ac:chgData name="Peerada Tarasub" userId="ea11e693-c6d9-4ddd-8fda-45fda4343ee5" providerId="ADAL" clId="{0FAFF1E9-373B-45C3-88E6-AFD321CAF050}" dt="2023-03-31T21:44:07.811" v="5172" actId="1038"/>
          <ac:cxnSpMkLst>
            <pc:docMk/>
            <pc:sldMk cId="3011817701" sldId="295"/>
            <ac:cxnSpMk id="17" creationId="{875EFB04-FEC8-E8C9-BFA7-7C9BE8B07718}"/>
          </ac:cxnSpMkLst>
        </pc:cxnChg>
        <pc:cxnChg chg="del mod">
          <ac:chgData name="Peerada Tarasub" userId="ea11e693-c6d9-4ddd-8fda-45fda4343ee5" providerId="ADAL" clId="{0FAFF1E9-373B-45C3-88E6-AFD321CAF050}" dt="2023-03-31T20:48:03.034" v="4160" actId="478"/>
          <ac:cxnSpMkLst>
            <pc:docMk/>
            <pc:sldMk cId="3011817701" sldId="295"/>
            <ac:cxnSpMk id="34" creationId="{1B3C9832-801F-8CD8-91B1-1D33B43D5817}"/>
          </ac:cxnSpMkLst>
        </pc:cxnChg>
        <pc:cxnChg chg="add del mod">
          <ac:chgData name="Peerada Tarasub" userId="ea11e693-c6d9-4ddd-8fda-45fda4343ee5" providerId="ADAL" clId="{0FAFF1E9-373B-45C3-88E6-AFD321CAF050}" dt="2023-03-31T21:32:29.026" v="4852" actId="478"/>
          <ac:cxnSpMkLst>
            <pc:docMk/>
            <pc:sldMk cId="3011817701" sldId="295"/>
            <ac:cxnSpMk id="38" creationId="{B2E6420E-E93C-8EBC-FB19-ACFFD5B7A5E9}"/>
          </ac:cxnSpMkLst>
        </pc:cxnChg>
        <pc:cxnChg chg="del mod">
          <ac:chgData name="Peerada Tarasub" userId="ea11e693-c6d9-4ddd-8fda-45fda4343ee5" providerId="ADAL" clId="{0FAFF1E9-373B-45C3-88E6-AFD321CAF050}" dt="2023-03-31T20:48:03.034" v="4160" actId="478"/>
          <ac:cxnSpMkLst>
            <pc:docMk/>
            <pc:sldMk cId="3011817701" sldId="295"/>
            <ac:cxnSpMk id="48" creationId="{828167E7-35FD-2175-6426-24F796BA02B3}"/>
          </ac:cxnSpMkLst>
        </pc:cxnChg>
        <pc:cxnChg chg="add del mod">
          <ac:chgData name="Peerada Tarasub" userId="ea11e693-c6d9-4ddd-8fda-45fda4343ee5" providerId="ADAL" clId="{0FAFF1E9-373B-45C3-88E6-AFD321CAF050}" dt="2023-03-31T21:34:12.446" v="4866" actId="478"/>
          <ac:cxnSpMkLst>
            <pc:docMk/>
            <pc:sldMk cId="3011817701" sldId="295"/>
            <ac:cxnSpMk id="49" creationId="{CA905322-47D1-3D4F-9406-B389E05C3BC5}"/>
          </ac:cxnSpMkLst>
        </pc:cxnChg>
        <pc:cxnChg chg="add mod">
          <ac:chgData name="Peerada Tarasub" userId="ea11e693-c6d9-4ddd-8fda-45fda4343ee5" providerId="ADAL" clId="{0FAFF1E9-373B-45C3-88E6-AFD321CAF050}" dt="2023-03-31T21:44:10.483" v="5173" actId="14100"/>
          <ac:cxnSpMkLst>
            <pc:docMk/>
            <pc:sldMk cId="3011817701" sldId="295"/>
            <ac:cxnSpMk id="51" creationId="{7CA61B93-A9FB-22FD-A6BD-0765BAA714CB}"/>
          </ac:cxnSpMkLst>
        </pc:cxnChg>
        <pc:cxnChg chg="add del mod">
          <ac:chgData name="Peerada Tarasub" userId="ea11e693-c6d9-4ddd-8fda-45fda4343ee5" providerId="ADAL" clId="{0FAFF1E9-373B-45C3-88E6-AFD321CAF050}" dt="2023-03-31T21:35:02.029" v="4881" actId="478"/>
          <ac:cxnSpMkLst>
            <pc:docMk/>
            <pc:sldMk cId="3011817701" sldId="295"/>
            <ac:cxnSpMk id="52" creationId="{8F019B6F-12B4-0989-31A9-4152A4B422A4}"/>
          </ac:cxnSpMkLst>
        </pc:cxnChg>
        <pc:cxnChg chg="add del mod">
          <ac:chgData name="Peerada Tarasub" userId="ea11e693-c6d9-4ddd-8fda-45fda4343ee5" providerId="ADAL" clId="{0FAFF1E9-373B-45C3-88E6-AFD321CAF050}" dt="2023-03-31T21:35:51.042" v="4899" actId="1076"/>
          <ac:cxnSpMkLst>
            <pc:docMk/>
            <pc:sldMk cId="3011817701" sldId="295"/>
            <ac:cxnSpMk id="53" creationId="{C0513548-2466-3BC0-9823-54BBD54444D5}"/>
          </ac:cxnSpMkLst>
        </pc:cxnChg>
        <pc:cxnChg chg="add mod">
          <ac:chgData name="Peerada Tarasub" userId="ea11e693-c6d9-4ddd-8fda-45fda4343ee5" providerId="ADAL" clId="{0FAFF1E9-373B-45C3-88E6-AFD321CAF050}" dt="2023-03-31T21:37:36.736" v="5005" actId="14100"/>
          <ac:cxnSpMkLst>
            <pc:docMk/>
            <pc:sldMk cId="3011817701" sldId="295"/>
            <ac:cxnSpMk id="57" creationId="{DCA007A0-04DE-8A98-33E5-7AABA5B203E1}"/>
          </ac:cxnSpMkLst>
        </pc:cxnChg>
        <pc:cxnChg chg="del mod">
          <ac:chgData name="Peerada Tarasub" userId="ea11e693-c6d9-4ddd-8fda-45fda4343ee5" providerId="ADAL" clId="{0FAFF1E9-373B-45C3-88E6-AFD321CAF050}" dt="2023-03-31T20:48:03.034" v="4160" actId="478"/>
          <ac:cxnSpMkLst>
            <pc:docMk/>
            <pc:sldMk cId="3011817701" sldId="295"/>
            <ac:cxnSpMk id="58" creationId="{3EB9BF4A-9289-3DCC-44A5-7E643570628E}"/>
          </ac:cxnSpMkLst>
        </pc:cxnChg>
        <pc:cxnChg chg="add mod">
          <ac:chgData name="Peerada Tarasub" userId="ea11e693-c6d9-4ddd-8fda-45fda4343ee5" providerId="ADAL" clId="{0FAFF1E9-373B-45C3-88E6-AFD321CAF050}" dt="2023-03-31T21:37:44.332" v="5008" actId="14100"/>
          <ac:cxnSpMkLst>
            <pc:docMk/>
            <pc:sldMk cId="3011817701" sldId="295"/>
            <ac:cxnSpMk id="60" creationId="{0E0715D3-F0BC-3186-1192-066E94E644B7}"/>
          </ac:cxnSpMkLst>
        </pc:cxnChg>
        <pc:cxnChg chg="del mod">
          <ac:chgData name="Peerada Tarasub" userId="ea11e693-c6d9-4ddd-8fda-45fda4343ee5" providerId="ADAL" clId="{0FAFF1E9-373B-45C3-88E6-AFD321CAF050}" dt="2023-03-31T20:48:03.034" v="4160" actId="478"/>
          <ac:cxnSpMkLst>
            <pc:docMk/>
            <pc:sldMk cId="3011817701" sldId="295"/>
            <ac:cxnSpMk id="69" creationId="{4E6841FA-3C97-A0CA-3598-D844CE89E5E8}"/>
          </ac:cxnSpMkLst>
        </pc:cxnChg>
        <pc:cxnChg chg="del mod">
          <ac:chgData name="Peerada Tarasub" userId="ea11e693-c6d9-4ddd-8fda-45fda4343ee5" providerId="ADAL" clId="{0FAFF1E9-373B-45C3-88E6-AFD321CAF050}" dt="2023-03-31T20:48:03.034" v="4160" actId="478"/>
          <ac:cxnSpMkLst>
            <pc:docMk/>
            <pc:sldMk cId="3011817701" sldId="295"/>
            <ac:cxnSpMk id="75" creationId="{7BC17FA7-E061-54D7-62FF-BAA61752123D}"/>
          </ac:cxnSpMkLst>
        </pc:cxnChg>
        <pc:cxnChg chg="del mod">
          <ac:chgData name="Peerada Tarasub" userId="ea11e693-c6d9-4ddd-8fda-45fda4343ee5" providerId="ADAL" clId="{0FAFF1E9-373B-45C3-88E6-AFD321CAF050}" dt="2023-03-31T20:48:03.034" v="4160" actId="478"/>
          <ac:cxnSpMkLst>
            <pc:docMk/>
            <pc:sldMk cId="3011817701" sldId="295"/>
            <ac:cxnSpMk id="83" creationId="{81D22D09-07BD-6F4F-BD3A-6AE47157C2CB}"/>
          </ac:cxnSpMkLst>
        </pc:cxnChg>
        <pc:cxnChg chg="del mod">
          <ac:chgData name="Peerada Tarasub" userId="ea11e693-c6d9-4ddd-8fda-45fda4343ee5" providerId="ADAL" clId="{0FAFF1E9-373B-45C3-88E6-AFD321CAF050}" dt="2023-03-31T20:48:03.034" v="4160" actId="478"/>
          <ac:cxnSpMkLst>
            <pc:docMk/>
            <pc:sldMk cId="3011817701" sldId="295"/>
            <ac:cxnSpMk id="89" creationId="{2770077C-CA86-4091-CF52-D378810F8966}"/>
          </ac:cxnSpMkLst>
        </pc:cxnChg>
      </pc:sldChg>
      <pc:sldChg chg="modSp mod modNotesTx">
        <pc:chgData name="Peerada Tarasub" userId="ea11e693-c6d9-4ddd-8fda-45fda4343ee5" providerId="ADAL" clId="{0FAFF1E9-373B-45C3-88E6-AFD321CAF050}" dt="2023-03-31T21:50:10.404" v="5324" actId="20577"/>
        <pc:sldMkLst>
          <pc:docMk/>
          <pc:sldMk cId="882499232" sldId="296"/>
        </pc:sldMkLst>
        <pc:spChg chg="mod">
          <ac:chgData name="Peerada Tarasub" userId="ea11e693-c6d9-4ddd-8fda-45fda4343ee5" providerId="ADAL" clId="{0FAFF1E9-373B-45C3-88E6-AFD321CAF050}" dt="2023-03-31T21:17:23.684" v="4716" actId="1037"/>
          <ac:spMkLst>
            <pc:docMk/>
            <pc:sldMk cId="882499232" sldId="296"/>
            <ac:spMk id="6" creationId="{A6F20833-535A-551B-CFC0-CDE92DCAB7B2}"/>
          </ac:spMkLst>
        </pc:spChg>
        <pc:spChg chg="mod">
          <ac:chgData name="Peerada Tarasub" userId="ea11e693-c6d9-4ddd-8fda-45fda4343ee5" providerId="ADAL" clId="{0FAFF1E9-373B-45C3-88E6-AFD321CAF050}" dt="2023-03-31T21:17:23.684" v="4716" actId="1037"/>
          <ac:spMkLst>
            <pc:docMk/>
            <pc:sldMk cId="882499232" sldId="296"/>
            <ac:spMk id="8" creationId="{8CB9FF7B-FB46-31A0-9153-89AC7CFF2169}"/>
          </ac:spMkLst>
        </pc:spChg>
        <pc:spChg chg="mod">
          <ac:chgData name="Peerada Tarasub" userId="ea11e693-c6d9-4ddd-8fda-45fda4343ee5" providerId="ADAL" clId="{0FAFF1E9-373B-45C3-88E6-AFD321CAF050}" dt="2023-03-31T21:17:23.684" v="4716" actId="1037"/>
          <ac:spMkLst>
            <pc:docMk/>
            <pc:sldMk cId="882499232" sldId="296"/>
            <ac:spMk id="10" creationId="{D865AF3E-90FA-6A2E-5570-8E382C05287C}"/>
          </ac:spMkLst>
        </pc:spChg>
        <pc:spChg chg="mod">
          <ac:chgData name="Peerada Tarasub" userId="ea11e693-c6d9-4ddd-8fda-45fda4343ee5" providerId="ADAL" clId="{0FAFF1E9-373B-45C3-88E6-AFD321CAF050}" dt="2023-03-31T21:17:23.684" v="4716" actId="1037"/>
          <ac:spMkLst>
            <pc:docMk/>
            <pc:sldMk cId="882499232" sldId="296"/>
            <ac:spMk id="15" creationId="{DE1AF5A9-53AB-73A0-0A12-57ED58BF1BF1}"/>
          </ac:spMkLst>
        </pc:spChg>
        <pc:picChg chg="mod">
          <ac:chgData name="Peerada Tarasub" userId="ea11e693-c6d9-4ddd-8fda-45fda4343ee5" providerId="ADAL" clId="{0FAFF1E9-373B-45C3-88E6-AFD321CAF050}" dt="2023-03-31T21:17:23.684" v="4716" actId="1037"/>
          <ac:picMkLst>
            <pc:docMk/>
            <pc:sldMk cId="882499232" sldId="296"/>
            <ac:picMk id="5" creationId="{9098210A-666F-02A0-73A7-86C732526629}"/>
          </ac:picMkLst>
        </pc:picChg>
        <pc:picChg chg="mod">
          <ac:chgData name="Peerada Tarasub" userId="ea11e693-c6d9-4ddd-8fda-45fda4343ee5" providerId="ADAL" clId="{0FAFF1E9-373B-45C3-88E6-AFD321CAF050}" dt="2023-03-31T21:17:23.684" v="4716" actId="1037"/>
          <ac:picMkLst>
            <pc:docMk/>
            <pc:sldMk cId="882499232" sldId="296"/>
            <ac:picMk id="7" creationId="{9D79D3BE-7B0A-DD62-DC92-3A1179ED2B04}"/>
          </ac:picMkLst>
        </pc:picChg>
        <pc:picChg chg="mod">
          <ac:chgData name="Peerada Tarasub" userId="ea11e693-c6d9-4ddd-8fda-45fda4343ee5" providerId="ADAL" clId="{0FAFF1E9-373B-45C3-88E6-AFD321CAF050}" dt="2023-03-31T21:17:23.684" v="4716" actId="1037"/>
          <ac:picMkLst>
            <pc:docMk/>
            <pc:sldMk cId="882499232" sldId="296"/>
            <ac:picMk id="11" creationId="{59E24FB9-BA55-39BD-ED77-B54F963DA1C7}"/>
          </ac:picMkLst>
        </pc:picChg>
      </pc:sldChg>
      <pc:sldChg chg="modNotesTx">
        <pc:chgData name="Peerada Tarasub" userId="ea11e693-c6d9-4ddd-8fda-45fda4343ee5" providerId="ADAL" clId="{0FAFF1E9-373B-45C3-88E6-AFD321CAF050}" dt="2023-03-31T21:50:14.869" v="5330" actId="20577"/>
        <pc:sldMkLst>
          <pc:docMk/>
          <pc:sldMk cId="2058881565" sldId="297"/>
        </pc:sldMkLst>
      </pc:sldChg>
    </pc:docChg>
  </pc:docChgLst>
  <pc:docChgLst>
    <pc:chgData name="Boris Fung" userId="a4b7c3e6-df90-45dc-942d-4ad1bb17f6c5" providerId="ADAL" clId="{A0DF7E19-37A9-4920-9097-5D0B935C5DB9}"/>
    <pc:docChg chg="undo custSel addSld modSld">
      <pc:chgData name="Boris Fung" userId="a4b7c3e6-df90-45dc-942d-4ad1bb17f6c5" providerId="ADAL" clId="{A0DF7E19-37A9-4920-9097-5D0B935C5DB9}" dt="2023-04-01T00:12:02.157" v="1927" actId="478"/>
      <pc:docMkLst>
        <pc:docMk/>
      </pc:docMkLst>
      <pc:sldChg chg="addSp delSp modSp mod">
        <pc:chgData name="Boris Fung" userId="a4b7c3e6-df90-45dc-942d-4ad1bb17f6c5" providerId="ADAL" clId="{A0DF7E19-37A9-4920-9097-5D0B935C5DB9}" dt="2023-04-01T00:12:02.157" v="1927" actId="478"/>
        <pc:sldMkLst>
          <pc:docMk/>
          <pc:sldMk cId="2374729735" sldId="263"/>
        </pc:sldMkLst>
        <pc:spChg chg="add del mod">
          <ac:chgData name="Boris Fung" userId="a4b7c3e6-df90-45dc-942d-4ad1bb17f6c5" providerId="ADAL" clId="{A0DF7E19-37A9-4920-9097-5D0B935C5DB9}" dt="2023-04-01T00:10:27.025" v="1924" actId="478"/>
          <ac:spMkLst>
            <pc:docMk/>
            <pc:sldMk cId="2374729735" sldId="263"/>
            <ac:spMk id="2" creationId="{7B0130BC-791D-0235-5BEF-7CC4E89F0F53}"/>
          </ac:spMkLst>
        </pc:spChg>
        <pc:picChg chg="add del mod">
          <ac:chgData name="Boris Fung" userId="a4b7c3e6-df90-45dc-942d-4ad1bb17f6c5" providerId="ADAL" clId="{A0DF7E19-37A9-4920-9097-5D0B935C5DB9}" dt="2023-04-01T00:12:02.157" v="1927" actId="478"/>
          <ac:picMkLst>
            <pc:docMk/>
            <pc:sldMk cId="2374729735" sldId="263"/>
            <ac:picMk id="4" creationId="{ED477492-7496-5123-6B78-B884A4A5F75F}"/>
          </ac:picMkLst>
        </pc:picChg>
      </pc:sldChg>
      <pc:sldChg chg="modSp mod">
        <pc:chgData name="Boris Fung" userId="a4b7c3e6-df90-45dc-942d-4ad1bb17f6c5" providerId="ADAL" clId="{A0DF7E19-37A9-4920-9097-5D0B935C5DB9}" dt="2023-03-31T21:00:58.826" v="437" actId="20577"/>
        <pc:sldMkLst>
          <pc:docMk/>
          <pc:sldMk cId="4098829745" sldId="267"/>
        </pc:sldMkLst>
        <pc:spChg chg="mod">
          <ac:chgData name="Boris Fung" userId="a4b7c3e6-df90-45dc-942d-4ad1bb17f6c5" providerId="ADAL" clId="{A0DF7E19-37A9-4920-9097-5D0B935C5DB9}" dt="2023-03-31T20:50:17.155" v="404" actId="404"/>
          <ac:spMkLst>
            <pc:docMk/>
            <pc:sldMk cId="4098829745" sldId="267"/>
            <ac:spMk id="2" creationId="{54EA6FF5-FB9C-16F8-859F-014A4F4DC16A}"/>
          </ac:spMkLst>
        </pc:spChg>
        <pc:spChg chg="mod">
          <ac:chgData name="Boris Fung" userId="a4b7c3e6-df90-45dc-942d-4ad1bb17f6c5" providerId="ADAL" clId="{A0DF7E19-37A9-4920-9097-5D0B935C5DB9}" dt="2023-03-31T20:50:28.085" v="408" actId="1076"/>
          <ac:spMkLst>
            <pc:docMk/>
            <pc:sldMk cId="4098829745" sldId="267"/>
            <ac:spMk id="6" creationId="{ED8C649E-9424-F8EB-790F-235FBFE0936E}"/>
          </ac:spMkLst>
        </pc:spChg>
        <pc:spChg chg="mod">
          <ac:chgData name="Boris Fung" userId="a4b7c3e6-df90-45dc-942d-4ad1bb17f6c5" providerId="ADAL" clId="{A0DF7E19-37A9-4920-9097-5D0B935C5DB9}" dt="2023-03-31T20:50:22.017" v="406" actId="1076"/>
          <ac:spMkLst>
            <pc:docMk/>
            <pc:sldMk cId="4098829745" sldId="267"/>
            <ac:spMk id="10" creationId="{82CA1584-1713-9E3A-A15E-7EBCD277E4C9}"/>
          </ac:spMkLst>
        </pc:spChg>
        <pc:spChg chg="mod">
          <ac:chgData name="Boris Fung" userId="a4b7c3e6-df90-45dc-942d-4ad1bb17f6c5" providerId="ADAL" clId="{A0DF7E19-37A9-4920-9097-5D0B935C5DB9}" dt="2023-03-31T21:00:58.826" v="437" actId="20577"/>
          <ac:spMkLst>
            <pc:docMk/>
            <pc:sldMk cId="4098829745" sldId="267"/>
            <ac:spMk id="19" creationId="{143CE8B3-8F26-E617-B326-384438F40181}"/>
          </ac:spMkLst>
        </pc:spChg>
        <pc:grpChg chg="mod">
          <ac:chgData name="Boris Fung" userId="a4b7c3e6-df90-45dc-942d-4ad1bb17f6c5" providerId="ADAL" clId="{A0DF7E19-37A9-4920-9097-5D0B935C5DB9}" dt="2023-03-31T20:50:30.288" v="409" actId="1076"/>
          <ac:grpSpMkLst>
            <pc:docMk/>
            <pc:sldMk cId="4098829745" sldId="267"/>
            <ac:grpSpMk id="13" creationId="{3B4471B2-54EF-8096-DCF0-BF534A5851B6}"/>
          </ac:grpSpMkLst>
        </pc:grpChg>
        <pc:grpChg chg="mod">
          <ac:chgData name="Boris Fung" userId="a4b7c3e6-df90-45dc-942d-4ad1bb17f6c5" providerId="ADAL" clId="{A0DF7E19-37A9-4920-9097-5D0B935C5DB9}" dt="2023-03-31T20:50:33.142" v="410" actId="1076"/>
          <ac:grpSpMkLst>
            <pc:docMk/>
            <pc:sldMk cId="4098829745" sldId="267"/>
            <ac:grpSpMk id="20" creationId="{8BE39BD9-BFF9-0AE7-8DCF-6AAFF2551B8D}"/>
          </ac:grpSpMkLst>
        </pc:grpChg>
      </pc:sldChg>
      <pc:sldChg chg="modSp mod modNotesTx">
        <pc:chgData name="Boris Fung" userId="a4b7c3e6-df90-45dc-942d-4ad1bb17f6c5" providerId="ADAL" clId="{A0DF7E19-37A9-4920-9097-5D0B935C5DB9}" dt="2023-03-31T23:32:40.714" v="1612" actId="20577"/>
        <pc:sldMkLst>
          <pc:docMk/>
          <pc:sldMk cId="2847104942" sldId="280"/>
        </pc:sldMkLst>
        <pc:spChg chg="mod">
          <ac:chgData name="Boris Fung" userId="a4b7c3e6-df90-45dc-942d-4ad1bb17f6c5" providerId="ADAL" clId="{A0DF7E19-37A9-4920-9097-5D0B935C5DB9}" dt="2023-03-31T23:29:47.913" v="1595"/>
          <ac:spMkLst>
            <pc:docMk/>
            <pc:sldMk cId="2847104942" sldId="280"/>
            <ac:spMk id="2" creationId="{32DBA0B1-9181-191B-B71A-77B9BE9236E3}"/>
          </ac:spMkLst>
        </pc:spChg>
      </pc:sldChg>
      <pc:sldChg chg="addSp delSp modSp mod">
        <pc:chgData name="Boris Fung" userId="a4b7c3e6-df90-45dc-942d-4ad1bb17f6c5" providerId="ADAL" clId="{A0DF7E19-37A9-4920-9097-5D0B935C5DB9}" dt="2023-03-31T23:52:57.691" v="1862" actId="20577"/>
        <pc:sldMkLst>
          <pc:docMk/>
          <pc:sldMk cId="1507795700" sldId="282"/>
        </pc:sldMkLst>
        <pc:spChg chg="add mod">
          <ac:chgData name="Boris Fung" userId="a4b7c3e6-df90-45dc-942d-4ad1bb17f6c5" providerId="ADAL" clId="{A0DF7E19-37A9-4920-9097-5D0B935C5DB9}" dt="2023-03-31T23:08:23.101" v="1155" actId="20577"/>
          <ac:spMkLst>
            <pc:docMk/>
            <pc:sldMk cId="1507795700" sldId="282"/>
            <ac:spMk id="5" creationId="{DE36FB15-B7DD-9C75-413F-2D51A87D1EAC}"/>
          </ac:spMkLst>
        </pc:spChg>
        <pc:spChg chg="add del mod">
          <ac:chgData name="Boris Fung" userId="a4b7c3e6-df90-45dc-942d-4ad1bb17f6c5" providerId="ADAL" clId="{A0DF7E19-37A9-4920-9097-5D0B935C5DB9}" dt="2023-03-31T20:48:26.036" v="402" actId="478"/>
          <ac:spMkLst>
            <pc:docMk/>
            <pc:sldMk cId="1507795700" sldId="282"/>
            <ac:spMk id="7" creationId="{1DF8C3E8-04C0-9D6F-51A6-69ABB3F30C8B}"/>
          </ac:spMkLst>
        </pc:spChg>
        <pc:spChg chg="add del mod">
          <ac:chgData name="Boris Fung" userId="a4b7c3e6-df90-45dc-942d-4ad1bb17f6c5" providerId="ADAL" clId="{A0DF7E19-37A9-4920-9097-5D0B935C5DB9}" dt="2023-03-31T23:52:55.416" v="1860" actId="478"/>
          <ac:spMkLst>
            <pc:docMk/>
            <pc:sldMk cId="1507795700" sldId="282"/>
            <ac:spMk id="30" creationId="{57B958BA-C64B-FF9D-042F-4C31225E9E24}"/>
          </ac:spMkLst>
        </pc:spChg>
        <pc:spChg chg="mod">
          <ac:chgData name="Boris Fung" userId="a4b7c3e6-df90-45dc-942d-4ad1bb17f6c5" providerId="ADAL" clId="{A0DF7E19-37A9-4920-9097-5D0B935C5DB9}" dt="2023-03-31T23:07:05.674" v="1116" actId="14100"/>
          <ac:spMkLst>
            <pc:docMk/>
            <pc:sldMk cId="1507795700" sldId="282"/>
            <ac:spMk id="31" creationId="{132B58FC-FB4C-A32D-4E73-ED140E18F189}"/>
          </ac:spMkLst>
        </pc:spChg>
        <pc:graphicFrameChg chg="mod modGraphic">
          <ac:chgData name="Boris Fung" userId="a4b7c3e6-df90-45dc-942d-4ad1bb17f6c5" providerId="ADAL" clId="{A0DF7E19-37A9-4920-9097-5D0B935C5DB9}" dt="2023-03-31T23:52:57.691" v="1862" actId="20577"/>
          <ac:graphicFrameMkLst>
            <pc:docMk/>
            <pc:sldMk cId="1507795700" sldId="282"/>
            <ac:graphicFrameMk id="20" creationId="{D571BBD3-F76D-0F29-A7C6-C2945A945669}"/>
          </ac:graphicFrameMkLst>
        </pc:graphicFrameChg>
      </pc:sldChg>
      <pc:sldChg chg="modSp mod">
        <pc:chgData name="Boris Fung" userId="a4b7c3e6-df90-45dc-942d-4ad1bb17f6c5" providerId="ADAL" clId="{A0DF7E19-37A9-4920-9097-5D0B935C5DB9}" dt="2023-03-31T21:30:12.676" v="677" actId="207"/>
        <pc:sldMkLst>
          <pc:docMk/>
          <pc:sldMk cId="772501163" sldId="283"/>
        </pc:sldMkLst>
        <pc:graphicFrameChg chg="mod modGraphic">
          <ac:chgData name="Boris Fung" userId="a4b7c3e6-df90-45dc-942d-4ad1bb17f6c5" providerId="ADAL" clId="{A0DF7E19-37A9-4920-9097-5D0B935C5DB9}" dt="2023-03-31T21:30:12.676" v="677" actId="207"/>
          <ac:graphicFrameMkLst>
            <pc:docMk/>
            <pc:sldMk cId="772501163" sldId="283"/>
            <ac:graphicFrameMk id="10" creationId="{BACA785A-2C76-4233-E3F9-4139FB69EA2C}"/>
          </ac:graphicFrameMkLst>
        </pc:graphicFrameChg>
      </pc:sldChg>
      <pc:sldChg chg="addSp delSp modSp add mod modNotesTx">
        <pc:chgData name="Boris Fung" userId="a4b7c3e6-df90-45dc-942d-4ad1bb17f6c5" providerId="ADAL" clId="{A0DF7E19-37A9-4920-9097-5D0B935C5DB9}" dt="2023-03-31T23:27:34.550" v="1585" actId="20577"/>
        <pc:sldMkLst>
          <pc:docMk/>
          <pc:sldMk cId="451652684" sldId="288"/>
        </pc:sldMkLst>
        <pc:spChg chg="mod">
          <ac:chgData name="Boris Fung" userId="a4b7c3e6-df90-45dc-942d-4ad1bb17f6c5" providerId="ADAL" clId="{A0DF7E19-37A9-4920-9097-5D0B935C5DB9}" dt="2023-03-31T20:34:43.313" v="289" actId="20577"/>
          <ac:spMkLst>
            <pc:docMk/>
            <pc:sldMk cId="451652684" sldId="288"/>
            <ac:spMk id="2" creationId="{32DBA0B1-9181-191B-B71A-77B9BE9236E3}"/>
          </ac:spMkLst>
        </pc:spChg>
        <pc:spChg chg="add del">
          <ac:chgData name="Boris Fung" userId="a4b7c3e6-df90-45dc-942d-4ad1bb17f6c5" providerId="ADAL" clId="{A0DF7E19-37A9-4920-9097-5D0B935C5DB9}" dt="2023-03-31T22:51:23.991" v="1094"/>
          <ac:spMkLst>
            <pc:docMk/>
            <pc:sldMk cId="451652684" sldId="288"/>
            <ac:spMk id="6" creationId="{883A3856-78D8-5057-7660-61458CC2FA2F}"/>
          </ac:spMkLst>
        </pc:spChg>
        <pc:spChg chg="add del">
          <ac:chgData name="Boris Fung" userId="a4b7c3e6-df90-45dc-942d-4ad1bb17f6c5" providerId="ADAL" clId="{A0DF7E19-37A9-4920-9097-5D0B935C5DB9}" dt="2023-03-31T22:51:28.555" v="1098"/>
          <ac:spMkLst>
            <pc:docMk/>
            <pc:sldMk cId="451652684" sldId="288"/>
            <ac:spMk id="7" creationId="{0167C15F-CAC3-8B9B-FA28-E45056F32869}"/>
          </ac:spMkLst>
        </pc:spChg>
        <pc:spChg chg="mod">
          <ac:chgData name="Boris Fung" userId="a4b7c3e6-df90-45dc-942d-4ad1bb17f6c5" providerId="ADAL" clId="{A0DF7E19-37A9-4920-9097-5D0B935C5DB9}" dt="2023-03-31T20:34:52.609" v="293" actId="20577"/>
          <ac:spMkLst>
            <pc:docMk/>
            <pc:sldMk cId="451652684" sldId="288"/>
            <ac:spMk id="8" creationId="{DCC6191F-B25A-494F-12C5-60BCDFFD540E}"/>
          </ac:spMkLst>
        </pc:spChg>
        <pc:spChg chg="del">
          <ac:chgData name="Boris Fung" userId="a4b7c3e6-df90-45dc-942d-4ad1bb17f6c5" providerId="ADAL" clId="{A0DF7E19-37A9-4920-9097-5D0B935C5DB9}" dt="2023-03-31T20:05:23.347" v="27" actId="478"/>
          <ac:spMkLst>
            <pc:docMk/>
            <pc:sldMk cId="451652684" sldId="288"/>
            <ac:spMk id="14" creationId="{F78FF781-15C0-F2CA-438B-297A4354B666}"/>
          </ac:spMkLst>
        </pc:spChg>
        <pc:spChg chg="add mod">
          <ac:chgData name="Boris Fung" userId="a4b7c3e6-df90-45dc-942d-4ad1bb17f6c5" providerId="ADAL" clId="{A0DF7E19-37A9-4920-9097-5D0B935C5DB9}" dt="2023-03-31T20:13:30.116" v="127" actId="113"/>
          <ac:spMkLst>
            <pc:docMk/>
            <pc:sldMk cId="451652684" sldId="288"/>
            <ac:spMk id="18" creationId="{BE4E7C02-F0E9-A091-F13F-40859135FFF5}"/>
          </ac:spMkLst>
        </pc:spChg>
        <pc:spChg chg="del">
          <ac:chgData name="Boris Fung" userId="a4b7c3e6-df90-45dc-942d-4ad1bb17f6c5" providerId="ADAL" clId="{A0DF7E19-37A9-4920-9097-5D0B935C5DB9}" dt="2023-03-31T20:05:21.018" v="25" actId="478"/>
          <ac:spMkLst>
            <pc:docMk/>
            <pc:sldMk cId="451652684" sldId="288"/>
            <ac:spMk id="19" creationId="{26603546-AAC7-7664-88B3-8327F5CD1C42}"/>
          </ac:spMkLst>
        </pc:spChg>
        <pc:spChg chg="mod">
          <ac:chgData name="Boris Fung" userId="a4b7c3e6-df90-45dc-942d-4ad1bb17f6c5" providerId="ADAL" clId="{A0DF7E19-37A9-4920-9097-5D0B935C5DB9}" dt="2023-03-31T20:09:38.173" v="42"/>
          <ac:spMkLst>
            <pc:docMk/>
            <pc:sldMk cId="451652684" sldId="288"/>
            <ac:spMk id="23" creationId="{7292E821-B9A8-B722-6CB7-133C6BAEBD3A}"/>
          </ac:spMkLst>
        </pc:spChg>
        <pc:spChg chg="mod">
          <ac:chgData name="Boris Fung" userId="a4b7c3e6-df90-45dc-942d-4ad1bb17f6c5" providerId="ADAL" clId="{A0DF7E19-37A9-4920-9097-5D0B935C5DB9}" dt="2023-03-31T20:13:26.865" v="125" actId="113"/>
          <ac:spMkLst>
            <pc:docMk/>
            <pc:sldMk cId="451652684" sldId="288"/>
            <ac:spMk id="26" creationId="{455EFF97-FA82-B3DA-FC0B-8A4AD287702F}"/>
          </ac:spMkLst>
        </pc:spChg>
        <pc:spChg chg="mod">
          <ac:chgData name="Boris Fung" userId="a4b7c3e6-df90-45dc-942d-4ad1bb17f6c5" providerId="ADAL" clId="{A0DF7E19-37A9-4920-9097-5D0B935C5DB9}" dt="2023-03-31T20:13:29.134" v="126" actId="113"/>
          <ac:spMkLst>
            <pc:docMk/>
            <pc:sldMk cId="451652684" sldId="288"/>
            <ac:spMk id="27" creationId="{E553623B-EDCF-EC9B-C69E-231994F95A66}"/>
          </ac:spMkLst>
        </pc:spChg>
        <pc:spChg chg="del">
          <ac:chgData name="Boris Fung" userId="a4b7c3e6-df90-45dc-942d-4ad1bb17f6c5" providerId="ADAL" clId="{A0DF7E19-37A9-4920-9097-5D0B935C5DB9}" dt="2023-03-31T20:13:07.441" v="118" actId="478"/>
          <ac:spMkLst>
            <pc:docMk/>
            <pc:sldMk cId="451652684" sldId="288"/>
            <ac:spMk id="28" creationId="{4B45031B-8EA3-DC2B-149D-AF3B9C53332C}"/>
          </ac:spMkLst>
        </pc:spChg>
        <pc:spChg chg="del mod">
          <ac:chgData name="Boris Fung" userId="a4b7c3e6-df90-45dc-942d-4ad1bb17f6c5" providerId="ADAL" clId="{A0DF7E19-37A9-4920-9097-5D0B935C5DB9}" dt="2023-03-31T20:13:16.708" v="124" actId="478"/>
          <ac:spMkLst>
            <pc:docMk/>
            <pc:sldMk cId="451652684" sldId="288"/>
            <ac:spMk id="29" creationId="{CB2B336B-B468-41D9-8B5F-BA5EF704AB7B}"/>
          </ac:spMkLst>
        </pc:spChg>
        <pc:spChg chg="del">
          <ac:chgData name="Boris Fung" userId="a4b7c3e6-df90-45dc-942d-4ad1bb17f6c5" providerId="ADAL" clId="{A0DF7E19-37A9-4920-9097-5D0B935C5DB9}" dt="2023-03-31T20:13:14.712" v="122" actId="478"/>
          <ac:spMkLst>
            <pc:docMk/>
            <pc:sldMk cId="451652684" sldId="288"/>
            <ac:spMk id="30" creationId="{71C5ADD7-3BE7-24A9-347A-9FBAFBC2434A}"/>
          </ac:spMkLst>
        </pc:spChg>
        <pc:spChg chg="del">
          <ac:chgData name="Boris Fung" userId="a4b7c3e6-df90-45dc-942d-4ad1bb17f6c5" providerId="ADAL" clId="{A0DF7E19-37A9-4920-9097-5D0B935C5DB9}" dt="2023-03-31T20:13:04.880" v="117" actId="478"/>
          <ac:spMkLst>
            <pc:docMk/>
            <pc:sldMk cId="451652684" sldId="288"/>
            <ac:spMk id="31" creationId="{4A3E905A-9D33-18E1-C85B-2C40AA147248}"/>
          </ac:spMkLst>
        </pc:spChg>
        <pc:spChg chg="mod">
          <ac:chgData name="Boris Fung" userId="a4b7c3e6-df90-45dc-942d-4ad1bb17f6c5" providerId="ADAL" clId="{A0DF7E19-37A9-4920-9097-5D0B935C5DB9}" dt="2023-03-31T23:14:56.769" v="1197" actId="1037"/>
          <ac:spMkLst>
            <pc:docMk/>
            <pc:sldMk cId="451652684" sldId="288"/>
            <ac:spMk id="33" creationId="{F36F7DD9-F382-FBF5-347D-8CD1EDE7BAE6}"/>
          </ac:spMkLst>
        </pc:spChg>
        <pc:spChg chg="mod">
          <ac:chgData name="Boris Fung" userId="a4b7c3e6-df90-45dc-942d-4ad1bb17f6c5" providerId="ADAL" clId="{A0DF7E19-37A9-4920-9097-5D0B935C5DB9}" dt="2023-03-31T20:11:16.792" v="116" actId="1076"/>
          <ac:spMkLst>
            <pc:docMk/>
            <pc:sldMk cId="451652684" sldId="288"/>
            <ac:spMk id="35" creationId="{C0D474F9-D52C-D28D-A5D2-B9A0EE34694B}"/>
          </ac:spMkLst>
        </pc:spChg>
        <pc:spChg chg="add mod">
          <ac:chgData name="Boris Fung" userId="a4b7c3e6-df90-45dc-942d-4ad1bb17f6c5" providerId="ADAL" clId="{A0DF7E19-37A9-4920-9097-5D0B935C5DB9}" dt="2023-03-31T20:28:56.937" v="187" actId="1076"/>
          <ac:spMkLst>
            <pc:docMk/>
            <pc:sldMk cId="451652684" sldId="288"/>
            <ac:spMk id="38" creationId="{36831A7D-A9B4-B654-57AB-1C5F5E717ADE}"/>
          </ac:spMkLst>
        </pc:spChg>
        <pc:spChg chg="add del mod">
          <ac:chgData name="Boris Fung" userId="a4b7c3e6-df90-45dc-942d-4ad1bb17f6c5" providerId="ADAL" clId="{A0DF7E19-37A9-4920-9097-5D0B935C5DB9}" dt="2023-03-31T20:25:03.752" v="147" actId="14100"/>
          <ac:spMkLst>
            <pc:docMk/>
            <pc:sldMk cId="451652684" sldId="288"/>
            <ac:spMk id="43" creationId="{EB3957D2-6A26-6A90-7C90-6C3E4664477D}"/>
          </ac:spMkLst>
        </pc:spChg>
        <pc:spChg chg="mod">
          <ac:chgData name="Boris Fung" userId="a4b7c3e6-df90-45dc-942d-4ad1bb17f6c5" providerId="ADAL" clId="{A0DF7E19-37A9-4920-9097-5D0B935C5DB9}" dt="2023-03-31T23:15:01.111" v="1198" actId="14100"/>
          <ac:spMkLst>
            <pc:docMk/>
            <pc:sldMk cId="451652684" sldId="288"/>
            <ac:spMk id="45" creationId="{5EE79293-1033-DEBC-AB44-A3DCB8218AAB}"/>
          </ac:spMkLst>
        </pc:spChg>
        <pc:spChg chg="mod">
          <ac:chgData name="Boris Fung" userId="a4b7c3e6-df90-45dc-942d-4ad1bb17f6c5" providerId="ADAL" clId="{A0DF7E19-37A9-4920-9097-5D0B935C5DB9}" dt="2023-03-31T23:14:56.769" v="1197" actId="1037"/>
          <ac:spMkLst>
            <pc:docMk/>
            <pc:sldMk cId="451652684" sldId="288"/>
            <ac:spMk id="46" creationId="{78F8DB43-A162-FCE6-D347-CEC15707B444}"/>
          </ac:spMkLst>
        </pc:spChg>
        <pc:spChg chg="mod">
          <ac:chgData name="Boris Fung" userId="a4b7c3e6-df90-45dc-942d-4ad1bb17f6c5" providerId="ADAL" clId="{A0DF7E19-37A9-4920-9097-5D0B935C5DB9}" dt="2023-03-31T23:14:56.769" v="1197" actId="1037"/>
          <ac:spMkLst>
            <pc:docMk/>
            <pc:sldMk cId="451652684" sldId="288"/>
            <ac:spMk id="47" creationId="{89A3A398-009D-EAE4-8A5C-78306F308D6F}"/>
          </ac:spMkLst>
        </pc:spChg>
        <pc:spChg chg="mod">
          <ac:chgData name="Boris Fung" userId="a4b7c3e6-df90-45dc-942d-4ad1bb17f6c5" providerId="ADAL" clId="{A0DF7E19-37A9-4920-9097-5D0B935C5DB9}" dt="2023-03-31T23:14:56.769" v="1197" actId="1037"/>
          <ac:spMkLst>
            <pc:docMk/>
            <pc:sldMk cId="451652684" sldId="288"/>
            <ac:spMk id="56" creationId="{289F362E-D3B9-61E0-D95D-F3DFEB219A42}"/>
          </ac:spMkLst>
        </pc:spChg>
        <pc:spChg chg="add mod">
          <ac:chgData name="Boris Fung" userId="a4b7c3e6-df90-45dc-942d-4ad1bb17f6c5" providerId="ADAL" clId="{A0DF7E19-37A9-4920-9097-5D0B935C5DB9}" dt="2023-03-31T21:43:03.740" v="1050" actId="1076"/>
          <ac:spMkLst>
            <pc:docMk/>
            <pc:sldMk cId="451652684" sldId="288"/>
            <ac:spMk id="62" creationId="{1CF76395-29FF-CAF1-4D65-1DBC45C3DC46}"/>
          </ac:spMkLst>
        </pc:spChg>
        <pc:spChg chg="add mod">
          <ac:chgData name="Boris Fung" userId="a4b7c3e6-df90-45dc-942d-4ad1bb17f6c5" providerId="ADAL" clId="{A0DF7E19-37A9-4920-9097-5D0B935C5DB9}" dt="2023-03-31T23:14:56.769" v="1197" actId="1037"/>
          <ac:spMkLst>
            <pc:docMk/>
            <pc:sldMk cId="451652684" sldId="288"/>
            <ac:spMk id="63" creationId="{F622BB99-10E5-637F-BCDE-183619B1B326}"/>
          </ac:spMkLst>
        </pc:spChg>
        <pc:spChg chg="mod">
          <ac:chgData name="Boris Fung" userId="a4b7c3e6-df90-45dc-942d-4ad1bb17f6c5" providerId="ADAL" clId="{A0DF7E19-37A9-4920-9097-5D0B935C5DB9}" dt="2023-03-31T23:15:04.913" v="1199" actId="14100"/>
          <ac:spMkLst>
            <pc:docMk/>
            <pc:sldMk cId="451652684" sldId="288"/>
            <ac:spMk id="78" creationId="{9A5C70C2-3F1B-7A2C-48FC-EBA97AD38510}"/>
          </ac:spMkLst>
        </pc:spChg>
        <pc:spChg chg="mod">
          <ac:chgData name="Boris Fung" userId="a4b7c3e6-df90-45dc-942d-4ad1bb17f6c5" providerId="ADAL" clId="{A0DF7E19-37A9-4920-9097-5D0B935C5DB9}" dt="2023-03-31T23:15:30.550" v="1207" actId="1076"/>
          <ac:spMkLst>
            <pc:docMk/>
            <pc:sldMk cId="451652684" sldId="288"/>
            <ac:spMk id="80" creationId="{58F0EB12-549D-D25D-DF26-9316BE80A4E7}"/>
          </ac:spMkLst>
        </pc:spChg>
        <pc:spChg chg="mod">
          <ac:chgData name="Boris Fung" userId="a4b7c3e6-df90-45dc-942d-4ad1bb17f6c5" providerId="ADAL" clId="{A0DF7E19-37A9-4920-9097-5D0B935C5DB9}" dt="2023-03-31T23:15:50.615" v="1212" actId="14100"/>
          <ac:spMkLst>
            <pc:docMk/>
            <pc:sldMk cId="451652684" sldId="288"/>
            <ac:spMk id="88" creationId="{C31C362C-63C3-9ABC-7AB3-58B3A057CD4A}"/>
          </ac:spMkLst>
        </pc:spChg>
        <pc:spChg chg="mod">
          <ac:chgData name="Boris Fung" userId="a4b7c3e6-df90-45dc-942d-4ad1bb17f6c5" providerId="ADAL" clId="{A0DF7E19-37A9-4920-9097-5D0B935C5DB9}" dt="2023-03-31T23:15:56.363" v="1214" actId="1076"/>
          <ac:spMkLst>
            <pc:docMk/>
            <pc:sldMk cId="451652684" sldId="288"/>
            <ac:spMk id="92" creationId="{626BA570-2F62-B911-5987-6F1782D8CE4B}"/>
          </ac:spMkLst>
        </pc:spChg>
        <pc:graphicFrameChg chg="add del">
          <ac:chgData name="Boris Fung" userId="a4b7c3e6-df90-45dc-942d-4ad1bb17f6c5" providerId="ADAL" clId="{A0DF7E19-37A9-4920-9097-5D0B935C5DB9}" dt="2023-03-31T21:45:06.683" v="1074"/>
          <ac:graphicFrameMkLst>
            <pc:docMk/>
            <pc:sldMk cId="451652684" sldId="288"/>
            <ac:graphicFrameMk id="3" creationId="{0177A570-D104-07A5-9EE7-EA7D84B597F6}"/>
          </ac:graphicFrameMkLst>
        </pc:graphicFrameChg>
        <pc:graphicFrameChg chg="add mod modGraphic">
          <ac:chgData name="Boris Fung" userId="a4b7c3e6-df90-45dc-942d-4ad1bb17f6c5" providerId="ADAL" clId="{A0DF7E19-37A9-4920-9097-5D0B935C5DB9}" dt="2023-03-31T23:12:29.182" v="1156"/>
          <ac:graphicFrameMkLst>
            <pc:docMk/>
            <pc:sldMk cId="451652684" sldId="288"/>
            <ac:graphicFrameMk id="5" creationId="{58DC1EAB-145A-8135-AA2C-7790487CE5A3}"/>
          </ac:graphicFrameMkLst>
        </pc:graphicFrameChg>
        <pc:picChg chg="add mod modCrop">
          <ac:chgData name="Boris Fung" userId="a4b7c3e6-df90-45dc-942d-4ad1bb17f6c5" providerId="ADAL" clId="{A0DF7E19-37A9-4920-9097-5D0B935C5DB9}" dt="2023-03-31T23:15:48.062" v="1211" actId="14100"/>
          <ac:picMkLst>
            <pc:docMk/>
            <pc:sldMk cId="451652684" sldId="288"/>
            <ac:picMk id="8" creationId="{E8DD8BB3-2DD9-3F46-391E-2381D22A3463}"/>
          </ac:picMkLst>
        </pc:picChg>
        <pc:picChg chg="del">
          <ac:chgData name="Boris Fung" userId="a4b7c3e6-df90-45dc-942d-4ad1bb17f6c5" providerId="ADAL" clId="{A0DF7E19-37A9-4920-9097-5D0B935C5DB9}" dt="2023-03-31T20:30:43.993" v="273" actId="478"/>
          <ac:picMkLst>
            <pc:docMk/>
            <pc:sldMk cId="451652684" sldId="288"/>
            <ac:picMk id="1028" creationId="{4ED9EF95-9FE0-B423-D9FC-E8FEFE73298F}"/>
          </ac:picMkLst>
        </pc:picChg>
        <pc:cxnChg chg="del mod">
          <ac:chgData name="Boris Fung" userId="a4b7c3e6-df90-45dc-942d-4ad1bb17f6c5" providerId="ADAL" clId="{A0DF7E19-37A9-4920-9097-5D0B935C5DB9}" dt="2023-03-31T20:05:21.804" v="26" actId="478"/>
          <ac:cxnSpMkLst>
            <pc:docMk/>
            <pc:sldMk cId="451652684" sldId="288"/>
            <ac:cxnSpMk id="16" creationId="{087F5CAB-3C7D-A29B-89DB-1CE26E53E225}"/>
          </ac:cxnSpMkLst>
        </pc:cxnChg>
        <pc:cxnChg chg="add mod">
          <ac:chgData name="Boris Fung" userId="a4b7c3e6-df90-45dc-942d-4ad1bb17f6c5" providerId="ADAL" clId="{A0DF7E19-37A9-4920-9097-5D0B935C5DB9}" dt="2023-03-31T23:14:56.769" v="1197" actId="1037"/>
          <ac:cxnSpMkLst>
            <pc:docMk/>
            <pc:sldMk cId="451652684" sldId="288"/>
            <ac:cxnSpMk id="25" creationId="{F27B4339-99EC-60C8-ED8D-F76AE9F607A9}"/>
          </ac:cxnSpMkLst>
        </pc:cxnChg>
        <pc:cxnChg chg="mod">
          <ac:chgData name="Boris Fung" userId="a4b7c3e6-df90-45dc-942d-4ad1bb17f6c5" providerId="ADAL" clId="{A0DF7E19-37A9-4920-9097-5D0B935C5DB9}" dt="2023-03-31T20:06:47.913" v="28" actId="1076"/>
          <ac:cxnSpMkLst>
            <pc:docMk/>
            <pc:sldMk cId="451652684" sldId="288"/>
            <ac:cxnSpMk id="34" creationId="{1B3C9832-801F-8CD8-91B1-1D33B43D5817}"/>
          </ac:cxnSpMkLst>
        </pc:cxnChg>
        <pc:cxnChg chg="del mod">
          <ac:chgData name="Boris Fung" userId="a4b7c3e6-df90-45dc-942d-4ad1bb17f6c5" providerId="ADAL" clId="{A0DF7E19-37A9-4920-9097-5D0B935C5DB9}" dt="2023-03-31T20:07:05.784" v="32" actId="478"/>
          <ac:cxnSpMkLst>
            <pc:docMk/>
            <pc:sldMk cId="451652684" sldId="288"/>
            <ac:cxnSpMk id="48" creationId="{828167E7-35FD-2175-6426-24F796BA02B3}"/>
          </ac:cxnSpMkLst>
        </pc:cxnChg>
        <pc:cxnChg chg="mod">
          <ac:chgData name="Boris Fung" userId="a4b7c3e6-df90-45dc-942d-4ad1bb17f6c5" providerId="ADAL" clId="{A0DF7E19-37A9-4920-9097-5D0B935C5DB9}" dt="2023-03-31T23:14:56.769" v="1197" actId="1037"/>
          <ac:cxnSpMkLst>
            <pc:docMk/>
            <pc:sldMk cId="451652684" sldId="288"/>
            <ac:cxnSpMk id="58" creationId="{3EB9BF4A-9289-3DCC-44A5-7E643570628E}"/>
          </ac:cxnSpMkLst>
        </pc:cxnChg>
        <pc:cxnChg chg="add mod">
          <ac:chgData name="Boris Fung" userId="a4b7c3e6-df90-45dc-942d-4ad1bb17f6c5" providerId="ADAL" clId="{A0DF7E19-37A9-4920-9097-5D0B935C5DB9}" dt="2023-03-31T23:14:56.769" v="1197" actId="1037"/>
          <ac:cxnSpMkLst>
            <pc:docMk/>
            <pc:sldMk cId="451652684" sldId="288"/>
            <ac:cxnSpMk id="64" creationId="{00BFD1B8-4309-7076-47E0-4F8DA6875EE4}"/>
          </ac:cxnSpMkLst>
        </pc:cxnChg>
        <pc:cxnChg chg="mod">
          <ac:chgData name="Boris Fung" userId="a4b7c3e6-df90-45dc-942d-4ad1bb17f6c5" providerId="ADAL" clId="{A0DF7E19-37A9-4920-9097-5D0B935C5DB9}" dt="2023-03-31T23:14:56.769" v="1197" actId="1037"/>
          <ac:cxnSpMkLst>
            <pc:docMk/>
            <pc:sldMk cId="451652684" sldId="288"/>
            <ac:cxnSpMk id="69" creationId="{4E6841FA-3C97-A0CA-3598-D844CE89E5E8}"/>
          </ac:cxnSpMkLst>
        </pc:cxnChg>
        <pc:cxnChg chg="mod">
          <ac:chgData name="Boris Fung" userId="a4b7c3e6-df90-45dc-942d-4ad1bb17f6c5" providerId="ADAL" clId="{A0DF7E19-37A9-4920-9097-5D0B935C5DB9}" dt="2023-03-31T23:14:56.769" v="1197" actId="1037"/>
          <ac:cxnSpMkLst>
            <pc:docMk/>
            <pc:sldMk cId="451652684" sldId="288"/>
            <ac:cxnSpMk id="75" creationId="{7BC17FA7-E061-54D7-62FF-BAA61752123D}"/>
          </ac:cxnSpMkLst>
        </pc:cxnChg>
        <pc:cxnChg chg="mod">
          <ac:chgData name="Boris Fung" userId="a4b7c3e6-df90-45dc-942d-4ad1bb17f6c5" providerId="ADAL" clId="{A0DF7E19-37A9-4920-9097-5D0B935C5DB9}" dt="2023-03-31T23:15:30.550" v="1207" actId="1076"/>
          <ac:cxnSpMkLst>
            <pc:docMk/>
            <pc:sldMk cId="451652684" sldId="288"/>
            <ac:cxnSpMk id="83" creationId="{81D22D09-07BD-6F4F-BD3A-6AE47157C2CB}"/>
          </ac:cxnSpMkLst>
        </pc:cxnChg>
        <pc:cxnChg chg="mod">
          <ac:chgData name="Boris Fung" userId="a4b7c3e6-df90-45dc-942d-4ad1bb17f6c5" providerId="ADAL" clId="{A0DF7E19-37A9-4920-9097-5D0B935C5DB9}" dt="2023-03-31T23:15:56.363" v="1214" actId="1076"/>
          <ac:cxnSpMkLst>
            <pc:docMk/>
            <pc:sldMk cId="451652684" sldId="288"/>
            <ac:cxnSpMk id="89" creationId="{2770077C-CA86-4091-CF52-D378810F8966}"/>
          </ac:cxnSpMkLst>
        </pc:cxnChg>
      </pc:sldChg>
      <pc:sldChg chg="addSp delSp modSp mod modNotesTx">
        <pc:chgData name="Boris Fung" userId="a4b7c3e6-df90-45dc-942d-4ad1bb17f6c5" providerId="ADAL" clId="{A0DF7E19-37A9-4920-9097-5D0B935C5DB9}" dt="2023-04-01T00:09:31.909" v="1895" actId="20577"/>
        <pc:sldMkLst>
          <pc:docMk/>
          <pc:sldMk cId="3011817701" sldId="295"/>
        </pc:sldMkLst>
        <pc:spChg chg="mod">
          <ac:chgData name="Boris Fung" userId="a4b7c3e6-df90-45dc-942d-4ad1bb17f6c5" providerId="ADAL" clId="{A0DF7E19-37A9-4920-9097-5D0B935C5DB9}" dt="2023-03-31T23:30:13.801" v="1601" actId="20577"/>
          <ac:spMkLst>
            <pc:docMk/>
            <pc:sldMk cId="3011817701" sldId="295"/>
            <ac:spMk id="2" creationId="{32DBA0B1-9181-191B-B71A-77B9BE9236E3}"/>
          </ac:spMkLst>
        </pc:spChg>
        <pc:spChg chg="mod">
          <ac:chgData name="Boris Fung" userId="a4b7c3e6-df90-45dc-942d-4ad1bb17f6c5" providerId="ADAL" clId="{A0DF7E19-37A9-4920-9097-5D0B935C5DB9}" dt="2023-03-31T21:45:08.883" v="1076"/>
          <ac:spMkLst>
            <pc:docMk/>
            <pc:sldMk cId="3011817701" sldId="295"/>
            <ac:spMk id="3" creationId="{618D70D0-9520-CAB1-6F89-C31BFFC38F4A}"/>
          </ac:spMkLst>
        </pc:spChg>
        <pc:graphicFrameChg chg="add del">
          <ac:chgData name="Boris Fung" userId="a4b7c3e6-df90-45dc-942d-4ad1bb17f6c5" providerId="ADAL" clId="{A0DF7E19-37A9-4920-9097-5D0B935C5DB9}" dt="2023-03-31T21:44:59.758" v="1072"/>
          <ac:graphicFrameMkLst>
            <pc:docMk/>
            <pc:sldMk cId="3011817701" sldId="295"/>
            <ac:graphicFrameMk id="63" creationId="{1BB260B6-0233-D5D2-BA33-B431727DAAF0}"/>
          </ac:graphicFrameMkLst>
        </pc:graphicFrameChg>
        <pc:graphicFrameChg chg="add mod modGraphic">
          <ac:chgData name="Boris Fung" userId="a4b7c3e6-df90-45dc-942d-4ad1bb17f6c5" providerId="ADAL" clId="{A0DF7E19-37A9-4920-9097-5D0B935C5DB9}" dt="2023-04-01T00:04:25.415" v="1867"/>
          <ac:graphicFrameMkLst>
            <pc:docMk/>
            <pc:sldMk cId="3011817701" sldId="295"/>
            <ac:graphicFrameMk id="64" creationId="{EEE51C97-494E-9D81-0A3F-4D20E82BC776}"/>
          </ac:graphicFrameMkLst>
        </pc:graphicFrameChg>
        <pc:picChg chg="add mod">
          <ac:chgData name="Boris Fung" userId="a4b7c3e6-df90-45dc-942d-4ad1bb17f6c5" providerId="ADAL" clId="{A0DF7E19-37A9-4920-9097-5D0B935C5DB9}" dt="2023-04-01T00:03:02.212" v="1866" actId="1076"/>
          <ac:picMkLst>
            <pc:docMk/>
            <pc:sldMk cId="3011817701" sldId="295"/>
            <ac:picMk id="66" creationId="{AE93E12D-D4ED-13C7-70C6-9EE941E98D7D}"/>
          </ac:picMkLst>
        </pc:picChg>
      </pc:sldChg>
    </pc:docChg>
  </pc:docChgLst>
  <pc:docChgLst>
    <pc:chgData name="Yi-Chi Chang" userId="S::yichi.chang@ucalgary.ca::2b3fb914-4e78-4ec9-a2ac-108faf3651f7" providerId="AD" clId="Web-{1182473A-E961-0D8E-F087-E0027C1EC669}"/>
    <pc:docChg chg="delSld modSld">
      <pc:chgData name="Yi-Chi Chang" userId="S::yichi.chang@ucalgary.ca::2b3fb914-4e78-4ec9-a2ac-108faf3651f7" providerId="AD" clId="Web-{1182473A-E961-0D8E-F087-E0027C1EC669}" dt="2023-03-31T18:50:47.399" v="3" actId="14100"/>
      <pc:docMkLst>
        <pc:docMk/>
      </pc:docMkLst>
      <pc:sldChg chg="del">
        <pc:chgData name="Yi-Chi Chang" userId="S::yichi.chang@ucalgary.ca::2b3fb914-4e78-4ec9-a2ac-108faf3651f7" providerId="AD" clId="Web-{1182473A-E961-0D8E-F087-E0027C1EC669}" dt="2023-03-31T18:49:53.431" v="0"/>
        <pc:sldMkLst>
          <pc:docMk/>
          <pc:sldMk cId="850517529" sldId="279"/>
        </pc:sldMkLst>
      </pc:sldChg>
      <pc:sldChg chg="addSp modSp">
        <pc:chgData name="Yi-Chi Chang" userId="S::yichi.chang@ucalgary.ca::2b3fb914-4e78-4ec9-a2ac-108faf3651f7" providerId="AD" clId="Web-{1182473A-E961-0D8E-F087-E0027C1EC669}" dt="2023-03-31T18:50:47.399" v="3" actId="14100"/>
        <pc:sldMkLst>
          <pc:docMk/>
          <pc:sldMk cId="69851516" sldId="287"/>
        </pc:sldMkLst>
        <pc:cxnChg chg="add mod">
          <ac:chgData name="Yi-Chi Chang" userId="S::yichi.chang@ucalgary.ca::2b3fb914-4e78-4ec9-a2ac-108faf3651f7" providerId="AD" clId="Web-{1182473A-E961-0D8E-F087-E0027C1EC669}" dt="2023-03-31T18:50:47.399" v="3" actId="14100"/>
          <ac:cxnSpMkLst>
            <pc:docMk/>
            <pc:sldMk cId="69851516" sldId="287"/>
            <ac:cxnSpMk id="10" creationId="{918C84E2-0B59-9586-A3E9-AA22439C1A38}"/>
          </ac:cxnSpMkLst>
        </pc:cxnChg>
      </pc:sldChg>
    </pc:docChg>
  </pc:docChgLst>
  <pc:docChgLst>
    <pc:chgData name="Hao Su" userId="S::hao.su1@ucalgary.ca::58f849f4-5635-49ec-b984-94bad8554e46" providerId="AD" clId="Web-{D6D8CD57-A942-457A-82B5-8430D687B6F2}"/>
    <pc:docChg chg="addSld">
      <pc:chgData name="Hao Su" userId="S::hao.su1@ucalgary.ca::58f849f4-5635-49ec-b984-94bad8554e46" providerId="AD" clId="Web-{D6D8CD57-A942-457A-82B5-8430D687B6F2}" dt="2023-04-06T04:22:56.883" v="0"/>
      <pc:docMkLst>
        <pc:docMk/>
      </pc:docMkLst>
      <pc:sldChg chg="new">
        <pc:chgData name="Hao Su" userId="S::hao.su1@ucalgary.ca::58f849f4-5635-49ec-b984-94bad8554e46" providerId="AD" clId="Web-{D6D8CD57-A942-457A-82B5-8430D687B6F2}" dt="2023-04-06T04:22:56.883" v="0"/>
        <pc:sldMkLst>
          <pc:docMk/>
          <pc:sldMk cId="2986922367" sldId="298"/>
        </pc:sldMkLst>
      </pc:sldChg>
    </pc:docChg>
  </pc:docChgLst>
  <pc:docChgLst>
    <pc:chgData name="Boris Fung" userId="a4b7c3e6-df90-45dc-942d-4ad1bb17f6c5" providerId="ADAL" clId="{D6309871-6086-4143-9351-94EA48A6C16D}"/>
    <pc:docChg chg="undo custSel addSld delSld modSld">
      <pc:chgData name="Boris Fung" userId="a4b7c3e6-df90-45dc-942d-4ad1bb17f6c5" providerId="ADAL" clId="{D6309871-6086-4143-9351-94EA48A6C16D}" dt="2023-03-08T00:23:43.792" v="1682" actId="1038"/>
      <pc:docMkLst>
        <pc:docMk/>
      </pc:docMkLst>
      <pc:sldChg chg="addSp modSp mod">
        <pc:chgData name="Boris Fung" userId="a4b7c3e6-df90-45dc-942d-4ad1bb17f6c5" providerId="ADAL" clId="{D6309871-6086-4143-9351-94EA48A6C16D}" dt="2023-03-03T18:05:13.523" v="10" actId="5793"/>
        <pc:sldMkLst>
          <pc:docMk/>
          <pc:sldMk cId="2953478019" sldId="258"/>
        </pc:sldMkLst>
        <pc:spChg chg="add mod">
          <ac:chgData name="Boris Fung" userId="a4b7c3e6-df90-45dc-942d-4ad1bb17f6c5" providerId="ADAL" clId="{D6309871-6086-4143-9351-94EA48A6C16D}" dt="2023-03-03T18:05:13.523" v="10" actId="5793"/>
          <ac:spMkLst>
            <pc:docMk/>
            <pc:sldMk cId="2953478019" sldId="258"/>
            <ac:spMk id="4" creationId="{E339FBF1-F908-38F0-7D11-E58A354CEE1C}"/>
          </ac:spMkLst>
        </pc:spChg>
      </pc:sldChg>
      <pc:sldChg chg="modSp del mod">
        <pc:chgData name="Boris Fung" userId="a4b7c3e6-df90-45dc-942d-4ad1bb17f6c5" providerId="ADAL" clId="{D6309871-6086-4143-9351-94EA48A6C16D}" dt="2023-03-03T18:04:47.703" v="4" actId="47"/>
        <pc:sldMkLst>
          <pc:docMk/>
          <pc:sldMk cId="3873680765" sldId="259"/>
        </pc:sldMkLst>
        <pc:spChg chg="mod">
          <ac:chgData name="Boris Fung" userId="a4b7c3e6-df90-45dc-942d-4ad1bb17f6c5" providerId="ADAL" clId="{D6309871-6086-4143-9351-94EA48A6C16D}" dt="2023-03-03T17:48:13.298" v="1" actId="20577"/>
          <ac:spMkLst>
            <pc:docMk/>
            <pc:sldMk cId="3873680765" sldId="259"/>
            <ac:spMk id="3" creationId="{D9A03F6B-1265-C599-B05D-A32203DBE012}"/>
          </ac:spMkLst>
        </pc:spChg>
      </pc:sldChg>
      <pc:sldChg chg="addSp modSp add mod">
        <pc:chgData name="Boris Fung" userId="a4b7c3e6-df90-45dc-942d-4ad1bb17f6c5" providerId="ADAL" clId="{D6309871-6086-4143-9351-94EA48A6C16D}" dt="2023-03-03T18:06:45.013" v="15" actId="20577"/>
        <pc:sldMkLst>
          <pc:docMk/>
          <pc:sldMk cId="4107056343" sldId="264"/>
        </pc:sldMkLst>
        <pc:spChg chg="mod">
          <ac:chgData name="Boris Fung" userId="a4b7c3e6-df90-45dc-942d-4ad1bb17f6c5" providerId="ADAL" clId="{D6309871-6086-4143-9351-94EA48A6C16D}" dt="2023-03-03T18:04:45.609" v="3"/>
          <ac:spMkLst>
            <pc:docMk/>
            <pc:sldMk cId="4107056343" sldId="264"/>
            <ac:spMk id="2" creationId="{C99B35BB-A9D5-78F4-0E2A-8082179F8D45}"/>
          </ac:spMkLst>
        </pc:spChg>
        <pc:spChg chg="add mod">
          <ac:chgData name="Boris Fung" userId="a4b7c3e6-df90-45dc-942d-4ad1bb17f6c5" providerId="ADAL" clId="{D6309871-6086-4143-9351-94EA48A6C16D}" dt="2023-03-03T18:06:45.013" v="15" actId="20577"/>
          <ac:spMkLst>
            <pc:docMk/>
            <pc:sldMk cId="4107056343" sldId="264"/>
            <ac:spMk id="3" creationId="{7C889DCB-1C3B-02B9-1AAB-FC7C89054252}"/>
          </ac:spMkLst>
        </pc:spChg>
      </pc:sldChg>
      <pc:sldChg chg="addSp modSp mod">
        <pc:chgData name="Boris Fung" userId="a4b7c3e6-df90-45dc-942d-4ad1bb17f6c5" providerId="ADAL" clId="{D6309871-6086-4143-9351-94EA48A6C16D}" dt="2023-03-03T18:58:27.642" v="751" actId="1076"/>
        <pc:sldMkLst>
          <pc:docMk/>
          <pc:sldMk cId="2500444650" sldId="265"/>
        </pc:sldMkLst>
        <pc:spChg chg="mod">
          <ac:chgData name="Boris Fung" userId="a4b7c3e6-df90-45dc-942d-4ad1bb17f6c5" providerId="ADAL" clId="{D6309871-6086-4143-9351-94EA48A6C16D}" dt="2023-03-03T18:58:11.915" v="746" actId="1076"/>
          <ac:spMkLst>
            <pc:docMk/>
            <pc:sldMk cId="2500444650" sldId="265"/>
            <ac:spMk id="3" creationId="{68CF6FB7-1AA5-A526-2E58-8F107D800E78}"/>
          </ac:spMkLst>
        </pc:spChg>
        <pc:picChg chg="add mod">
          <ac:chgData name="Boris Fung" userId="a4b7c3e6-df90-45dc-942d-4ad1bb17f6c5" providerId="ADAL" clId="{D6309871-6086-4143-9351-94EA48A6C16D}" dt="2023-03-03T18:58:27.642" v="751" actId="1076"/>
          <ac:picMkLst>
            <pc:docMk/>
            <pc:sldMk cId="2500444650" sldId="265"/>
            <ac:picMk id="2050" creationId="{E56DCCF0-AD76-1250-A047-BA6639326101}"/>
          </ac:picMkLst>
        </pc:picChg>
      </pc:sldChg>
      <pc:sldChg chg="addSp delSp modSp mod">
        <pc:chgData name="Boris Fung" userId="a4b7c3e6-df90-45dc-942d-4ad1bb17f6c5" providerId="ADAL" clId="{D6309871-6086-4143-9351-94EA48A6C16D}" dt="2023-03-08T00:23:43.792" v="1682" actId="1038"/>
        <pc:sldMkLst>
          <pc:docMk/>
          <pc:sldMk cId="2016057215" sldId="266"/>
        </pc:sldMkLst>
        <pc:spChg chg="mod">
          <ac:chgData name="Boris Fung" userId="a4b7c3e6-df90-45dc-942d-4ad1bb17f6c5" providerId="ADAL" clId="{D6309871-6086-4143-9351-94EA48A6C16D}" dt="2023-03-03T18:59:29.641" v="762" actId="20577"/>
          <ac:spMkLst>
            <pc:docMk/>
            <pc:sldMk cId="2016057215" sldId="266"/>
            <ac:spMk id="6" creationId="{95D74EC5-CB41-D4AD-D398-6226C251BD45}"/>
          </ac:spMkLst>
        </pc:spChg>
        <pc:spChg chg="mod">
          <ac:chgData name="Boris Fung" userId="a4b7c3e6-df90-45dc-942d-4ad1bb17f6c5" providerId="ADAL" clId="{D6309871-6086-4143-9351-94EA48A6C16D}" dt="2023-03-08T00:19:09.084" v="1563"/>
          <ac:spMkLst>
            <pc:docMk/>
            <pc:sldMk cId="2016057215" sldId="266"/>
            <ac:spMk id="13" creationId="{E936F222-390A-62BF-F472-9C634A3C9477}"/>
          </ac:spMkLst>
        </pc:spChg>
        <pc:spChg chg="mod">
          <ac:chgData name="Boris Fung" userId="a4b7c3e6-df90-45dc-942d-4ad1bb17f6c5" providerId="ADAL" clId="{D6309871-6086-4143-9351-94EA48A6C16D}" dt="2023-03-08T00:19:24.767" v="1576" actId="20577"/>
          <ac:spMkLst>
            <pc:docMk/>
            <pc:sldMk cId="2016057215" sldId="266"/>
            <ac:spMk id="14" creationId="{B65FB15E-A8F8-186E-64C2-CC9037A24139}"/>
          </ac:spMkLst>
        </pc:spChg>
        <pc:spChg chg="add del mod">
          <ac:chgData name="Boris Fung" userId="a4b7c3e6-df90-45dc-942d-4ad1bb17f6c5" providerId="ADAL" clId="{D6309871-6086-4143-9351-94EA48A6C16D}" dt="2023-03-08T00:23:36.669" v="1664" actId="478"/>
          <ac:spMkLst>
            <pc:docMk/>
            <pc:sldMk cId="2016057215" sldId="266"/>
            <ac:spMk id="15" creationId="{97FF63D1-E0BA-F31E-093F-00B2EDF75BAB}"/>
          </ac:spMkLst>
        </pc:spChg>
        <pc:spChg chg="mod">
          <ac:chgData name="Boris Fung" userId="a4b7c3e6-df90-45dc-942d-4ad1bb17f6c5" providerId="ADAL" clId="{D6309871-6086-4143-9351-94EA48A6C16D}" dt="2023-03-03T18:59:51.186" v="763"/>
          <ac:spMkLst>
            <pc:docMk/>
            <pc:sldMk cId="2016057215" sldId="266"/>
            <ac:spMk id="17" creationId="{C437EC80-3824-208B-404A-F4AAB50C4410}"/>
          </ac:spMkLst>
        </pc:spChg>
        <pc:spChg chg="mod">
          <ac:chgData name="Boris Fung" userId="a4b7c3e6-df90-45dc-942d-4ad1bb17f6c5" providerId="ADAL" clId="{D6309871-6086-4143-9351-94EA48A6C16D}" dt="2023-03-03T18:59:56.025" v="766" actId="20577"/>
          <ac:spMkLst>
            <pc:docMk/>
            <pc:sldMk cId="2016057215" sldId="266"/>
            <ac:spMk id="18" creationId="{00B959EE-9DE9-7227-D6A2-DF4A775548AD}"/>
          </ac:spMkLst>
        </pc:spChg>
        <pc:spChg chg="add mod">
          <ac:chgData name="Boris Fung" userId="a4b7c3e6-df90-45dc-942d-4ad1bb17f6c5" providerId="ADAL" clId="{D6309871-6086-4143-9351-94EA48A6C16D}" dt="2023-03-08T00:19:17.694" v="1568" actId="1038"/>
          <ac:spMkLst>
            <pc:docMk/>
            <pc:sldMk cId="2016057215" sldId="266"/>
            <ac:spMk id="19" creationId="{F692C597-FCBC-254E-9485-52F186BB9040}"/>
          </ac:spMkLst>
        </pc:spChg>
        <pc:spChg chg="mod">
          <ac:chgData name="Boris Fung" userId="a4b7c3e6-df90-45dc-942d-4ad1bb17f6c5" providerId="ADAL" clId="{D6309871-6086-4143-9351-94EA48A6C16D}" dt="2023-03-08T00:23:43.792" v="1682" actId="1038"/>
          <ac:spMkLst>
            <pc:docMk/>
            <pc:sldMk cId="2016057215" sldId="266"/>
            <ac:spMk id="20" creationId="{3D1B9568-3A47-CBE0-6E7B-CED606D61E31}"/>
          </ac:spMkLst>
        </pc:spChg>
        <pc:grpChg chg="add mod">
          <ac:chgData name="Boris Fung" userId="a4b7c3e6-df90-45dc-942d-4ad1bb17f6c5" providerId="ADAL" clId="{D6309871-6086-4143-9351-94EA48A6C16D}" dt="2023-03-08T00:19:17.694" v="1568" actId="1038"/>
          <ac:grpSpMkLst>
            <pc:docMk/>
            <pc:sldMk cId="2016057215" sldId="266"/>
            <ac:grpSpMk id="11" creationId="{FDF2A8D1-97C9-9AED-9181-824824DABFEB}"/>
          </ac:grpSpMkLst>
        </pc:grpChg>
        <pc:grpChg chg="add mod">
          <ac:chgData name="Boris Fung" userId="a4b7c3e6-df90-45dc-942d-4ad1bb17f6c5" providerId="ADAL" clId="{D6309871-6086-4143-9351-94EA48A6C16D}" dt="2023-03-08T00:19:21.958" v="1574" actId="1037"/>
          <ac:grpSpMkLst>
            <pc:docMk/>
            <pc:sldMk cId="2016057215" sldId="266"/>
            <ac:grpSpMk id="12" creationId="{F0D7AC1F-F01F-C10B-28A1-4FF12A990E69}"/>
          </ac:grpSpMkLst>
        </pc:grpChg>
      </pc:sldChg>
      <pc:sldChg chg="modSp mod">
        <pc:chgData name="Boris Fung" userId="a4b7c3e6-df90-45dc-942d-4ad1bb17f6c5" providerId="ADAL" clId="{D6309871-6086-4143-9351-94EA48A6C16D}" dt="2023-03-07T22:36:27.004" v="1533" actId="1076"/>
        <pc:sldMkLst>
          <pc:docMk/>
          <pc:sldMk cId="4098829745" sldId="267"/>
        </pc:sldMkLst>
        <pc:spChg chg="mod">
          <ac:chgData name="Boris Fung" userId="a4b7c3e6-df90-45dc-942d-4ad1bb17f6c5" providerId="ADAL" clId="{D6309871-6086-4143-9351-94EA48A6C16D}" dt="2023-03-07T22:36:21.881" v="1532" actId="14100"/>
          <ac:spMkLst>
            <pc:docMk/>
            <pc:sldMk cId="4098829745" sldId="267"/>
            <ac:spMk id="10" creationId="{82CA1584-1713-9E3A-A15E-7EBCD277E4C9}"/>
          </ac:spMkLst>
        </pc:spChg>
        <pc:spChg chg="mod">
          <ac:chgData name="Boris Fung" userId="a4b7c3e6-df90-45dc-942d-4ad1bb17f6c5" providerId="ADAL" clId="{D6309871-6086-4143-9351-94EA48A6C16D}" dt="2023-03-07T22:24:20.377" v="1057" actId="1076"/>
          <ac:spMkLst>
            <pc:docMk/>
            <pc:sldMk cId="4098829745" sldId="267"/>
            <ac:spMk id="15" creationId="{A49E19F9-7401-413A-FFC8-B09ADA8BB584}"/>
          </ac:spMkLst>
        </pc:spChg>
        <pc:grpChg chg="mod">
          <ac:chgData name="Boris Fung" userId="a4b7c3e6-df90-45dc-942d-4ad1bb17f6c5" providerId="ADAL" clId="{D6309871-6086-4143-9351-94EA48A6C16D}" dt="2023-03-07T22:36:27.004" v="1533" actId="1076"/>
          <ac:grpSpMkLst>
            <pc:docMk/>
            <pc:sldMk cId="4098829745" sldId="267"/>
            <ac:grpSpMk id="8" creationId="{1115FF36-AEA3-A6BD-2865-93C27FB686B2}"/>
          </ac:grpSpMkLst>
        </pc:grpChg>
        <pc:grpChg chg="mod">
          <ac:chgData name="Boris Fung" userId="a4b7c3e6-df90-45dc-942d-4ad1bb17f6c5" providerId="ADAL" clId="{D6309871-6086-4143-9351-94EA48A6C16D}" dt="2023-03-07T22:24:22.396" v="1058" actId="1076"/>
          <ac:grpSpMkLst>
            <pc:docMk/>
            <pc:sldMk cId="4098829745" sldId="267"/>
            <ac:grpSpMk id="13" creationId="{3B4471B2-54EF-8096-DCF0-BF534A5851B6}"/>
          </ac:grpSpMkLst>
        </pc:grpChg>
        <pc:picChg chg="mod">
          <ac:chgData name="Boris Fung" userId="a4b7c3e6-df90-45dc-942d-4ad1bb17f6c5" providerId="ADAL" clId="{D6309871-6086-4143-9351-94EA48A6C16D}" dt="2023-03-07T22:36:15.232" v="1531" actId="1076"/>
          <ac:picMkLst>
            <pc:docMk/>
            <pc:sldMk cId="4098829745" sldId="267"/>
            <ac:picMk id="5" creationId="{78C8631A-3278-5C84-4198-7A6F3F2EAA92}"/>
          </ac:picMkLst>
        </pc:picChg>
      </pc:sldChg>
      <pc:sldChg chg="modSp mod">
        <pc:chgData name="Boris Fung" userId="a4b7c3e6-df90-45dc-942d-4ad1bb17f6c5" providerId="ADAL" clId="{D6309871-6086-4143-9351-94EA48A6C16D}" dt="2023-03-03T18:54:28.836" v="722"/>
        <pc:sldMkLst>
          <pc:docMk/>
          <pc:sldMk cId="795174381" sldId="270"/>
        </pc:sldMkLst>
        <pc:spChg chg="mod">
          <ac:chgData name="Boris Fung" userId="a4b7c3e6-df90-45dc-942d-4ad1bb17f6c5" providerId="ADAL" clId="{D6309871-6086-4143-9351-94EA48A6C16D}" dt="2023-03-03T18:54:28.836" v="722"/>
          <ac:spMkLst>
            <pc:docMk/>
            <pc:sldMk cId="795174381" sldId="270"/>
            <ac:spMk id="10" creationId="{82CA1584-1713-9E3A-A15E-7EBCD277E4C9}"/>
          </ac:spMkLst>
        </pc:spChg>
      </pc:sldChg>
      <pc:sldChg chg="addSp delSp modSp mod setBg setClrOvrMap modNotesTx">
        <pc:chgData name="Boris Fung" userId="a4b7c3e6-df90-45dc-942d-4ad1bb17f6c5" providerId="ADAL" clId="{D6309871-6086-4143-9351-94EA48A6C16D}" dt="2023-03-08T00:17:42.511" v="1561" actId="20577"/>
        <pc:sldMkLst>
          <pc:docMk/>
          <pc:sldMk cId="1931909196" sldId="271"/>
        </pc:sldMkLst>
        <pc:spChg chg="mod ord">
          <ac:chgData name="Boris Fung" userId="a4b7c3e6-df90-45dc-942d-4ad1bb17f6c5" providerId="ADAL" clId="{D6309871-6086-4143-9351-94EA48A6C16D}" dt="2023-03-03T18:15:20.623" v="29" actId="26606"/>
          <ac:spMkLst>
            <pc:docMk/>
            <pc:sldMk cId="1931909196" sldId="271"/>
            <ac:spMk id="4" creationId="{427B2F06-2A6E-38FA-CF0E-38F76B66DCCD}"/>
          </ac:spMkLst>
        </pc:spChg>
        <pc:spChg chg="mod">
          <ac:chgData name="Boris Fung" userId="a4b7c3e6-df90-45dc-942d-4ad1bb17f6c5" providerId="ADAL" clId="{D6309871-6086-4143-9351-94EA48A6C16D}" dt="2023-03-03T18:15:20.623" v="29" actId="26606"/>
          <ac:spMkLst>
            <pc:docMk/>
            <pc:sldMk cId="1931909196" sldId="271"/>
            <ac:spMk id="9" creationId="{74D1A324-E34C-D5F4-EE57-C7335F8B4A77}"/>
          </ac:spMkLst>
        </pc:spChg>
        <pc:spChg chg="add del">
          <ac:chgData name="Boris Fung" userId="a4b7c3e6-df90-45dc-942d-4ad1bb17f6c5" providerId="ADAL" clId="{D6309871-6086-4143-9351-94EA48A6C16D}" dt="2023-03-03T18:15:20.623" v="29" actId="26606"/>
          <ac:spMkLst>
            <pc:docMk/>
            <pc:sldMk cId="1931909196" sldId="271"/>
            <ac:spMk id="16" creationId="{0C45045A-6083-4B3E-956A-67582337527D}"/>
          </ac:spMkLst>
        </pc:spChg>
        <pc:spChg chg="add del mod">
          <ac:chgData name="Boris Fung" userId="a4b7c3e6-df90-45dc-942d-4ad1bb17f6c5" providerId="ADAL" clId="{D6309871-6086-4143-9351-94EA48A6C16D}" dt="2023-03-03T18:37:01.126" v="58" actId="478"/>
          <ac:spMkLst>
            <pc:docMk/>
            <pc:sldMk cId="1931909196" sldId="271"/>
            <ac:spMk id="17" creationId="{32E4B809-F3B8-0D3C-C8C6-84D0FE53B84D}"/>
          </ac:spMkLst>
        </pc:spChg>
        <pc:spChg chg="add del">
          <ac:chgData name="Boris Fung" userId="a4b7c3e6-df90-45dc-942d-4ad1bb17f6c5" providerId="ADAL" clId="{D6309871-6086-4143-9351-94EA48A6C16D}" dt="2023-03-03T18:15:20.623" v="29" actId="26606"/>
          <ac:spMkLst>
            <pc:docMk/>
            <pc:sldMk cId="1931909196" sldId="271"/>
            <ac:spMk id="18" creationId="{EBD2B2B2-1395-4E7B-87A0-BD34551C01B6}"/>
          </ac:spMkLst>
        </pc:spChg>
        <pc:spChg chg="add mod">
          <ac:chgData name="Boris Fung" userId="a4b7c3e6-df90-45dc-942d-4ad1bb17f6c5" providerId="ADAL" clId="{D6309871-6086-4143-9351-94EA48A6C16D}" dt="2023-03-07T22:58:03.820" v="1547" actId="1076"/>
          <ac:spMkLst>
            <pc:docMk/>
            <pc:sldMk cId="1931909196" sldId="271"/>
            <ac:spMk id="19" creationId="{5401EAF0-FA4A-D8BB-0520-49E2B8FD54BE}"/>
          </ac:spMkLst>
        </pc:spChg>
        <pc:spChg chg="add del">
          <ac:chgData name="Boris Fung" userId="a4b7c3e6-df90-45dc-942d-4ad1bb17f6c5" providerId="ADAL" clId="{D6309871-6086-4143-9351-94EA48A6C16D}" dt="2023-03-03T18:15:20.623" v="29" actId="26606"/>
          <ac:spMkLst>
            <pc:docMk/>
            <pc:sldMk cId="1931909196" sldId="271"/>
            <ac:spMk id="20" creationId="{42875DDC-0225-45F8-B745-78688F2D1ADC}"/>
          </ac:spMkLst>
        </pc:spChg>
        <pc:spChg chg="add del">
          <ac:chgData name="Boris Fung" userId="a4b7c3e6-df90-45dc-942d-4ad1bb17f6c5" providerId="ADAL" clId="{D6309871-6086-4143-9351-94EA48A6C16D}" dt="2023-03-03T18:37:18.479" v="61"/>
          <ac:spMkLst>
            <pc:docMk/>
            <pc:sldMk cId="1931909196" sldId="271"/>
            <ac:spMk id="21" creationId="{7276754F-3A98-1D5B-2D0D-A650258F733C}"/>
          </ac:spMkLst>
        </pc:spChg>
        <pc:spChg chg="add del">
          <ac:chgData name="Boris Fung" userId="a4b7c3e6-df90-45dc-942d-4ad1bb17f6c5" providerId="ADAL" clId="{D6309871-6086-4143-9351-94EA48A6C16D}" dt="2023-03-03T18:15:20.623" v="29" actId="26606"/>
          <ac:spMkLst>
            <pc:docMk/>
            <pc:sldMk cId="1931909196" sldId="271"/>
            <ac:spMk id="22" creationId="{4F329563-0961-4426-90D2-2DF4888E5461}"/>
          </ac:spMkLst>
        </pc:spChg>
        <pc:spChg chg="add del">
          <ac:chgData name="Boris Fung" userId="a4b7c3e6-df90-45dc-942d-4ad1bb17f6c5" providerId="ADAL" clId="{D6309871-6086-4143-9351-94EA48A6C16D}" dt="2023-03-03T18:15:20.623" v="29" actId="26606"/>
          <ac:spMkLst>
            <pc:docMk/>
            <pc:sldMk cId="1931909196" sldId="271"/>
            <ac:spMk id="24" creationId="{12617755-D451-4BAF-9B55-518297BFF42D}"/>
          </ac:spMkLst>
        </pc:spChg>
        <pc:spChg chg="add del">
          <ac:chgData name="Boris Fung" userId="a4b7c3e6-df90-45dc-942d-4ad1bb17f6c5" providerId="ADAL" clId="{D6309871-6086-4143-9351-94EA48A6C16D}" dt="2023-03-03T18:15:20.623" v="29" actId="26606"/>
          <ac:spMkLst>
            <pc:docMk/>
            <pc:sldMk cId="1931909196" sldId="271"/>
            <ac:spMk id="26" creationId="{86C062C2-3673-4248-BE21-B51B16E63267}"/>
          </ac:spMkLst>
        </pc:spChg>
        <pc:picChg chg="add mod ord">
          <ac:chgData name="Boris Fung" userId="a4b7c3e6-df90-45dc-942d-4ad1bb17f6c5" providerId="ADAL" clId="{D6309871-6086-4143-9351-94EA48A6C16D}" dt="2023-03-07T22:58:26.510" v="1552" actId="14100"/>
          <ac:picMkLst>
            <pc:docMk/>
            <pc:sldMk cId="1931909196" sldId="271"/>
            <ac:picMk id="6" creationId="{20C61B6B-2625-768F-DFE9-38D9A8EAC02E}"/>
          </ac:picMkLst>
        </pc:picChg>
        <pc:picChg chg="add mod ord">
          <ac:chgData name="Boris Fung" userId="a4b7c3e6-df90-45dc-942d-4ad1bb17f6c5" providerId="ADAL" clId="{D6309871-6086-4143-9351-94EA48A6C16D}" dt="2023-03-03T18:15:20.623" v="29" actId="26606"/>
          <ac:picMkLst>
            <pc:docMk/>
            <pc:sldMk cId="1931909196" sldId="271"/>
            <ac:picMk id="8" creationId="{2FD54C62-9FF6-0FC8-35A7-FD84F741C818}"/>
          </ac:picMkLst>
        </pc:picChg>
        <pc:picChg chg="add mod">
          <ac:chgData name="Boris Fung" userId="a4b7c3e6-df90-45dc-942d-4ad1bb17f6c5" providerId="ADAL" clId="{D6309871-6086-4143-9351-94EA48A6C16D}" dt="2023-03-03T18:15:20.623" v="29" actId="26606"/>
          <ac:picMkLst>
            <pc:docMk/>
            <pc:sldMk cId="1931909196" sldId="271"/>
            <ac:picMk id="11" creationId="{6C2EED8A-9FFD-B4B4-71E2-EA1ADB29891B}"/>
          </ac:picMkLst>
        </pc:picChg>
        <pc:picChg chg="add mod modCrop">
          <ac:chgData name="Boris Fung" userId="a4b7c3e6-df90-45dc-942d-4ad1bb17f6c5" providerId="ADAL" clId="{D6309871-6086-4143-9351-94EA48A6C16D}" dt="2023-03-07T22:58:22.156" v="1551" actId="1076"/>
          <ac:picMkLst>
            <pc:docMk/>
            <pc:sldMk cId="1931909196" sldId="271"/>
            <ac:picMk id="13" creationId="{9CE2AE41-618D-EF9E-2DAE-F25151530D8F}"/>
          </ac:picMkLst>
        </pc:picChg>
        <pc:picChg chg="add mod">
          <ac:chgData name="Boris Fung" userId="a4b7c3e6-df90-45dc-942d-4ad1bb17f6c5" providerId="ADAL" clId="{D6309871-6086-4143-9351-94EA48A6C16D}" dt="2023-03-07T22:58:32.865" v="1554" actId="1076"/>
          <ac:picMkLst>
            <pc:docMk/>
            <pc:sldMk cId="1931909196" sldId="271"/>
            <ac:picMk id="15" creationId="{0445850E-C624-CD13-E0C2-CE102973A27E}"/>
          </ac:picMkLst>
        </pc:picChg>
      </pc:sldChg>
    </pc:docChg>
  </pc:docChgLst>
  <pc:docChgLst>
    <pc:chgData name="Boris Fung" userId="a4b7c3e6-df90-45dc-942d-4ad1bb17f6c5" providerId="ADAL" clId="{09900CD3-2DB1-4E43-9ACA-D441BC4F7F2D}"/>
    <pc:docChg chg="undo custSel modSld">
      <pc:chgData name="Boris Fung" userId="a4b7c3e6-df90-45dc-942d-4ad1bb17f6c5" providerId="ADAL" clId="{09900CD3-2DB1-4E43-9ACA-D441BC4F7F2D}" dt="2023-04-06T23:15:22.883" v="119" actId="20577"/>
      <pc:docMkLst>
        <pc:docMk/>
      </pc:docMkLst>
      <pc:sldChg chg="modNotesTx">
        <pc:chgData name="Boris Fung" userId="a4b7c3e6-df90-45dc-942d-4ad1bb17f6c5" providerId="ADAL" clId="{09900CD3-2DB1-4E43-9ACA-D441BC4F7F2D}" dt="2023-04-06T23:15:22.883" v="119" actId="20577"/>
        <pc:sldMkLst>
          <pc:docMk/>
          <pc:sldMk cId="2145564416" sldId="278"/>
        </pc:sldMkLst>
      </pc:sldChg>
      <pc:sldChg chg="addSp delSp modSp mod">
        <pc:chgData name="Boris Fung" userId="a4b7c3e6-df90-45dc-942d-4ad1bb17f6c5" providerId="ADAL" clId="{09900CD3-2DB1-4E43-9ACA-D441BC4F7F2D}" dt="2023-04-06T23:11:04.146" v="118" actId="14100"/>
        <pc:sldMkLst>
          <pc:docMk/>
          <pc:sldMk cId="1507795700" sldId="282"/>
        </pc:sldMkLst>
        <pc:spChg chg="mod">
          <ac:chgData name="Boris Fung" userId="a4b7c3e6-df90-45dc-942d-4ad1bb17f6c5" providerId="ADAL" clId="{09900CD3-2DB1-4E43-9ACA-D441BC4F7F2D}" dt="2023-04-06T23:08:13.814" v="116" actId="20577"/>
          <ac:spMkLst>
            <pc:docMk/>
            <pc:sldMk cId="1507795700" sldId="282"/>
            <ac:spMk id="5" creationId="{DE36FB15-B7DD-9C75-413F-2D51A87D1EAC}"/>
          </ac:spMkLst>
        </pc:spChg>
        <pc:spChg chg="mod">
          <ac:chgData name="Boris Fung" userId="a4b7c3e6-df90-45dc-942d-4ad1bb17f6c5" providerId="ADAL" clId="{09900CD3-2DB1-4E43-9ACA-D441BC4F7F2D}" dt="2023-04-06T23:10:58.961" v="117" actId="1076"/>
          <ac:spMkLst>
            <pc:docMk/>
            <pc:sldMk cId="1507795700" sldId="282"/>
            <ac:spMk id="11" creationId="{23A8BCE9-5EBC-9F57-4156-C1DB7F915C4F}"/>
          </ac:spMkLst>
        </pc:spChg>
        <pc:picChg chg="mod">
          <ac:chgData name="Boris Fung" userId="a4b7c3e6-df90-45dc-942d-4ad1bb17f6c5" providerId="ADAL" clId="{09900CD3-2DB1-4E43-9ACA-D441BC4F7F2D}" dt="2023-04-06T23:11:04.146" v="118" actId="14100"/>
          <ac:picMkLst>
            <pc:docMk/>
            <pc:sldMk cId="1507795700" sldId="282"/>
            <ac:picMk id="7" creationId="{6A5E2106-2512-0E55-FFAA-F299EBD051BB}"/>
          </ac:picMkLst>
        </pc:picChg>
        <pc:picChg chg="del">
          <ac:chgData name="Boris Fung" userId="a4b7c3e6-df90-45dc-942d-4ad1bb17f6c5" providerId="ADAL" clId="{09900CD3-2DB1-4E43-9ACA-D441BC4F7F2D}" dt="2023-04-06T22:47:24.724" v="41" actId="478"/>
          <ac:picMkLst>
            <pc:docMk/>
            <pc:sldMk cId="1507795700" sldId="282"/>
            <ac:picMk id="7" creationId="{A6CABEDB-E910-A565-E352-EF041CB8A344}"/>
          </ac:picMkLst>
        </pc:picChg>
        <pc:picChg chg="add mod">
          <ac:chgData name="Boris Fung" userId="a4b7c3e6-df90-45dc-942d-4ad1bb17f6c5" providerId="ADAL" clId="{09900CD3-2DB1-4E43-9ACA-D441BC4F7F2D}" dt="2023-04-06T22:47:27.159" v="43" actId="1076"/>
          <ac:picMkLst>
            <pc:docMk/>
            <pc:sldMk cId="1507795700" sldId="282"/>
            <ac:picMk id="10" creationId="{6A5E2106-2512-0E55-FFAA-F299EBD051BB}"/>
          </ac:picMkLst>
        </pc:picChg>
      </pc:sldChg>
      <pc:sldChg chg="modSp mod">
        <pc:chgData name="Boris Fung" userId="a4b7c3e6-df90-45dc-942d-4ad1bb17f6c5" providerId="ADAL" clId="{09900CD3-2DB1-4E43-9ACA-D441BC4F7F2D}" dt="2023-04-06T22:35:44.095" v="40" actId="20577"/>
        <pc:sldMkLst>
          <pc:docMk/>
          <pc:sldMk cId="2625588794" sldId="310"/>
        </pc:sldMkLst>
        <pc:spChg chg="mod">
          <ac:chgData name="Boris Fung" userId="a4b7c3e6-df90-45dc-942d-4ad1bb17f6c5" providerId="ADAL" clId="{09900CD3-2DB1-4E43-9ACA-D441BC4F7F2D}" dt="2023-04-06T22:35:44.095" v="40" actId="20577"/>
          <ac:spMkLst>
            <pc:docMk/>
            <pc:sldMk cId="2625588794" sldId="310"/>
            <ac:spMk id="3" creationId="{7B14E8A2-5F89-2DDD-BAC9-237142105E88}"/>
          </ac:spMkLst>
        </pc:spChg>
      </pc:sldChg>
    </pc:docChg>
  </pc:docChgLst>
  <pc:docChgLst>
    <pc:chgData name="Boris Fung" userId="S::yathei.fung@ucalgary.ca::a4b7c3e6-df90-45dc-942d-4ad1bb17f6c5" providerId="AD" clId="Web-{96128B48-78A6-45E3-ABF3-4580D1E66CC9}"/>
    <pc:docChg chg="modSld">
      <pc:chgData name="Boris Fung" userId="S::yathei.fung@ucalgary.ca::a4b7c3e6-df90-45dc-942d-4ad1bb17f6c5" providerId="AD" clId="Web-{96128B48-78A6-45E3-ABF3-4580D1E66CC9}" dt="2023-04-06T21:47:22.387" v="293" actId="20577"/>
      <pc:docMkLst>
        <pc:docMk/>
      </pc:docMkLst>
      <pc:sldChg chg="mod modShow">
        <pc:chgData name="Boris Fung" userId="S::yathei.fung@ucalgary.ca::a4b7c3e6-df90-45dc-942d-4ad1bb17f6c5" providerId="AD" clId="Web-{96128B48-78A6-45E3-ABF3-4580D1E66CC9}" dt="2023-04-06T04:28:15.221" v="0"/>
        <pc:sldMkLst>
          <pc:docMk/>
          <pc:sldMk cId="2145564416" sldId="278"/>
        </pc:sldMkLst>
      </pc:sldChg>
      <pc:sldChg chg="mod modShow">
        <pc:chgData name="Boris Fung" userId="S::yathei.fung@ucalgary.ca::a4b7c3e6-df90-45dc-942d-4ad1bb17f6c5" providerId="AD" clId="Web-{96128B48-78A6-45E3-ABF3-4580D1E66CC9}" dt="2023-04-06T04:28:34.471" v="7"/>
        <pc:sldMkLst>
          <pc:docMk/>
          <pc:sldMk cId="2847104942" sldId="280"/>
        </pc:sldMkLst>
      </pc:sldChg>
      <pc:sldChg chg="mod modShow">
        <pc:chgData name="Boris Fung" userId="S::yathei.fung@ucalgary.ca::a4b7c3e6-df90-45dc-942d-4ad1bb17f6c5" providerId="AD" clId="Web-{96128B48-78A6-45E3-ABF3-4580D1E66CC9}" dt="2023-04-06T04:29:33.219" v="12"/>
        <pc:sldMkLst>
          <pc:docMk/>
          <pc:sldMk cId="772501163" sldId="283"/>
        </pc:sldMkLst>
      </pc:sldChg>
      <pc:sldChg chg="mod modShow">
        <pc:chgData name="Boris Fung" userId="S::yathei.fung@ucalgary.ca::a4b7c3e6-df90-45dc-942d-4ad1bb17f6c5" providerId="AD" clId="Web-{96128B48-78A6-45E3-ABF3-4580D1E66CC9}" dt="2023-04-06T04:28:35.361" v="10"/>
        <pc:sldMkLst>
          <pc:docMk/>
          <pc:sldMk cId="993976920" sldId="285"/>
        </pc:sldMkLst>
      </pc:sldChg>
      <pc:sldChg chg="mod modShow">
        <pc:chgData name="Boris Fung" userId="S::yathei.fung@ucalgary.ca::a4b7c3e6-df90-45dc-942d-4ad1bb17f6c5" providerId="AD" clId="Web-{96128B48-78A6-45E3-ABF3-4580D1E66CC9}" dt="2023-04-06T04:28:33.096" v="1"/>
        <pc:sldMkLst>
          <pc:docMk/>
          <pc:sldMk cId="2799662800" sldId="286"/>
        </pc:sldMkLst>
      </pc:sldChg>
      <pc:sldChg chg="mod modShow">
        <pc:chgData name="Boris Fung" userId="S::yathei.fung@ucalgary.ca::a4b7c3e6-df90-45dc-942d-4ad1bb17f6c5" providerId="AD" clId="Web-{96128B48-78A6-45E3-ABF3-4580D1E66CC9}" dt="2023-04-06T04:28:34.205" v="6"/>
        <pc:sldMkLst>
          <pc:docMk/>
          <pc:sldMk cId="69851516" sldId="287"/>
        </pc:sldMkLst>
      </pc:sldChg>
      <pc:sldChg chg="mod modShow">
        <pc:chgData name="Boris Fung" userId="S::yathei.fung@ucalgary.ca::a4b7c3e6-df90-45dc-942d-4ad1bb17f6c5" providerId="AD" clId="Web-{96128B48-78A6-45E3-ABF3-4580D1E66CC9}" dt="2023-04-06T04:28:34.877" v="9"/>
        <pc:sldMkLst>
          <pc:docMk/>
          <pc:sldMk cId="451652684" sldId="288"/>
        </pc:sldMkLst>
      </pc:sldChg>
      <pc:sldChg chg="mod modShow">
        <pc:chgData name="Boris Fung" userId="S::yathei.fung@ucalgary.ca::a4b7c3e6-df90-45dc-942d-4ad1bb17f6c5" providerId="AD" clId="Web-{96128B48-78A6-45E3-ABF3-4580D1E66CC9}" dt="2023-04-06T04:29:33.094" v="11"/>
        <pc:sldMkLst>
          <pc:docMk/>
          <pc:sldMk cId="3379889942" sldId="289"/>
        </pc:sldMkLst>
      </pc:sldChg>
      <pc:sldChg chg="mod modShow">
        <pc:chgData name="Boris Fung" userId="S::yathei.fung@ucalgary.ca::a4b7c3e6-df90-45dc-942d-4ad1bb17f6c5" providerId="AD" clId="Web-{96128B48-78A6-45E3-ABF3-4580D1E66CC9}" dt="2023-04-06T04:28:33.830" v="4"/>
        <pc:sldMkLst>
          <pc:docMk/>
          <pc:sldMk cId="1287467942" sldId="290"/>
        </pc:sldMkLst>
      </pc:sldChg>
      <pc:sldChg chg="mod modShow">
        <pc:chgData name="Boris Fung" userId="S::yathei.fung@ucalgary.ca::a4b7c3e6-df90-45dc-942d-4ad1bb17f6c5" providerId="AD" clId="Web-{96128B48-78A6-45E3-ABF3-4580D1E66CC9}" dt="2023-04-06T04:28:33.330" v="2"/>
        <pc:sldMkLst>
          <pc:docMk/>
          <pc:sldMk cId="1361542426" sldId="292"/>
        </pc:sldMkLst>
      </pc:sldChg>
      <pc:sldChg chg="mod modShow">
        <pc:chgData name="Boris Fung" userId="S::yathei.fung@ucalgary.ca::a4b7c3e6-df90-45dc-942d-4ad1bb17f6c5" providerId="AD" clId="Web-{96128B48-78A6-45E3-ABF3-4580D1E66CC9}" dt="2023-04-06T04:28:34.611" v="8"/>
        <pc:sldMkLst>
          <pc:docMk/>
          <pc:sldMk cId="3011817701" sldId="295"/>
        </pc:sldMkLst>
      </pc:sldChg>
      <pc:sldChg chg="mod modShow">
        <pc:chgData name="Boris Fung" userId="S::yathei.fung@ucalgary.ca::a4b7c3e6-df90-45dc-942d-4ad1bb17f6c5" providerId="AD" clId="Web-{96128B48-78A6-45E3-ABF3-4580D1E66CC9}" dt="2023-04-06T04:28:33.549" v="3"/>
        <pc:sldMkLst>
          <pc:docMk/>
          <pc:sldMk cId="882499232" sldId="296"/>
        </pc:sldMkLst>
      </pc:sldChg>
      <pc:sldChg chg="mod modShow">
        <pc:chgData name="Boris Fung" userId="S::yathei.fung@ucalgary.ca::a4b7c3e6-df90-45dc-942d-4ad1bb17f6c5" providerId="AD" clId="Web-{96128B48-78A6-45E3-ABF3-4580D1E66CC9}" dt="2023-04-06T04:28:34.096" v="5"/>
        <pc:sldMkLst>
          <pc:docMk/>
          <pc:sldMk cId="2058881565" sldId="297"/>
        </pc:sldMkLst>
      </pc:sldChg>
      <pc:sldChg chg="modSp">
        <pc:chgData name="Boris Fung" userId="S::yathei.fung@ucalgary.ca::a4b7c3e6-df90-45dc-942d-4ad1bb17f6c5" providerId="AD" clId="Web-{96128B48-78A6-45E3-ABF3-4580D1E66CC9}" dt="2023-04-06T04:31:12.389" v="22" actId="20577"/>
        <pc:sldMkLst>
          <pc:docMk/>
          <pc:sldMk cId="2042924664" sldId="301"/>
        </pc:sldMkLst>
        <pc:spChg chg="mod">
          <ac:chgData name="Boris Fung" userId="S::yathei.fung@ucalgary.ca::a4b7c3e6-df90-45dc-942d-4ad1bb17f6c5" providerId="AD" clId="Web-{96128B48-78A6-45E3-ABF3-4580D1E66CC9}" dt="2023-04-06T04:31:12.389" v="22" actId="20577"/>
          <ac:spMkLst>
            <pc:docMk/>
            <pc:sldMk cId="2042924664" sldId="301"/>
            <ac:spMk id="3" creationId="{537204C8-462B-BDA2-7ED5-B9BA86C62FE4}"/>
          </ac:spMkLst>
        </pc:spChg>
      </pc:sldChg>
      <pc:sldChg chg="modSp">
        <pc:chgData name="Boris Fung" userId="S::yathei.fung@ucalgary.ca::a4b7c3e6-df90-45dc-942d-4ad1bb17f6c5" providerId="AD" clId="Web-{96128B48-78A6-45E3-ABF3-4580D1E66CC9}" dt="2023-04-06T21:42:37.329" v="192" actId="14100"/>
        <pc:sldMkLst>
          <pc:docMk/>
          <pc:sldMk cId="834027936" sldId="305"/>
        </pc:sldMkLst>
        <pc:spChg chg="mod">
          <ac:chgData name="Boris Fung" userId="S::yathei.fung@ucalgary.ca::a4b7c3e6-df90-45dc-942d-4ad1bb17f6c5" providerId="AD" clId="Web-{96128B48-78A6-45E3-ABF3-4580D1E66CC9}" dt="2023-04-06T21:42:37.329" v="192" actId="14100"/>
          <ac:spMkLst>
            <pc:docMk/>
            <pc:sldMk cId="834027936" sldId="305"/>
            <ac:spMk id="12" creationId="{D5A13DE8-2187-520A-C66B-A93A319E107D}"/>
          </ac:spMkLst>
        </pc:spChg>
      </pc:sldChg>
      <pc:sldChg chg="modSp">
        <pc:chgData name="Boris Fung" userId="S::yathei.fung@ucalgary.ca::a4b7c3e6-df90-45dc-942d-4ad1bb17f6c5" providerId="AD" clId="Web-{96128B48-78A6-45E3-ABF3-4580D1E66CC9}" dt="2023-04-06T05:26:24.374" v="171" actId="20577"/>
        <pc:sldMkLst>
          <pc:docMk/>
          <pc:sldMk cId="188544259" sldId="307"/>
        </pc:sldMkLst>
        <pc:spChg chg="mod">
          <ac:chgData name="Boris Fung" userId="S::yathei.fung@ucalgary.ca::a4b7c3e6-df90-45dc-942d-4ad1bb17f6c5" providerId="AD" clId="Web-{96128B48-78A6-45E3-ABF3-4580D1E66CC9}" dt="2023-04-06T05:26:24.374" v="171" actId="20577"/>
          <ac:spMkLst>
            <pc:docMk/>
            <pc:sldMk cId="188544259" sldId="307"/>
            <ac:spMk id="7" creationId="{A1EF06C1-B909-C6CD-0DB4-F5E6D8271135}"/>
          </ac:spMkLst>
        </pc:spChg>
      </pc:sldChg>
      <pc:sldChg chg="addSp delSp modSp">
        <pc:chgData name="Boris Fung" userId="S::yathei.fung@ucalgary.ca::a4b7c3e6-df90-45dc-942d-4ad1bb17f6c5" providerId="AD" clId="Web-{96128B48-78A6-45E3-ABF3-4580D1E66CC9}" dt="2023-04-06T21:23:13.818" v="182" actId="1076"/>
        <pc:sldMkLst>
          <pc:docMk/>
          <pc:sldMk cId="2238804390" sldId="308"/>
        </pc:sldMkLst>
        <pc:spChg chg="add del mod">
          <ac:chgData name="Boris Fung" userId="S::yathei.fung@ucalgary.ca::a4b7c3e6-df90-45dc-942d-4ad1bb17f6c5" providerId="AD" clId="Web-{96128B48-78A6-45E3-ABF3-4580D1E66CC9}" dt="2023-04-06T05:00:21.085" v="26"/>
          <ac:spMkLst>
            <pc:docMk/>
            <pc:sldMk cId="2238804390" sldId="308"/>
            <ac:spMk id="6" creationId="{DBD2F757-53A1-4CE4-BC01-2D4226B7D75F}"/>
          </ac:spMkLst>
        </pc:spChg>
        <pc:spChg chg="add del mod">
          <ac:chgData name="Boris Fung" userId="S::yathei.fung@ucalgary.ca::a4b7c3e6-df90-45dc-942d-4ad1bb17f6c5" providerId="AD" clId="Web-{96128B48-78A6-45E3-ABF3-4580D1E66CC9}" dt="2023-04-06T05:05:13.642" v="44"/>
          <ac:spMkLst>
            <pc:docMk/>
            <pc:sldMk cId="2238804390" sldId="308"/>
            <ac:spMk id="7" creationId="{E03C6E2C-4955-E532-5D76-B6A9355AB243}"/>
          </ac:spMkLst>
        </pc:spChg>
        <pc:spChg chg="add mod">
          <ac:chgData name="Boris Fung" userId="S::yathei.fung@ucalgary.ca::a4b7c3e6-df90-45dc-942d-4ad1bb17f6c5" providerId="AD" clId="Web-{96128B48-78A6-45E3-ABF3-4580D1E66CC9}" dt="2023-04-06T05:19:59.144" v="111" actId="14100"/>
          <ac:spMkLst>
            <pc:docMk/>
            <pc:sldMk cId="2238804390" sldId="308"/>
            <ac:spMk id="8" creationId="{DBBB288E-F007-8F36-C3C8-E9C566334636}"/>
          </ac:spMkLst>
        </pc:spChg>
        <pc:spChg chg="add del mod">
          <ac:chgData name="Boris Fung" userId="S::yathei.fung@ucalgary.ca::a4b7c3e6-df90-45dc-942d-4ad1bb17f6c5" providerId="AD" clId="Web-{96128B48-78A6-45E3-ABF3-4580D1E66CC9}" dt="2023-04-06T21:22:59.803" v="181"/>
          <ac:spMkLst>
            <pc:docMk/>
            <pc:sldMk cId="2238804390" sldId="308"/>
            <ac:spMk id="9" creationId="{ECEA30BE-5FB7-D2DF-8AA6-9A9AC9651A10}"/>
          </ac:spMkLst>
        </pc:spChg>
        <pc:spChg chg="add del mod">
          <ac:chgData name="Boris Fung" userId="S::yathei.fung@ucalgary.ca::a4b7c3e6-df90-45dc-942d-4ad1bb17f6c5" providerId="AD" clId="Web-{96128B48-78A6-45E3-ABF3-4580D1E66CC9}" dt="2023-04-06T21:22:57.709" v="180"/>
          <ac:spMkLst>
            <pc:docMk/>
            <pc:sldMk cId="2238804390" sldId="308"/>
            <ac:spMk id="11" creationId="{AF3E2882-5467-C00E-B5FF-25916FB5FACF}"/>
          </ac:spMkLst>
        </pc:spChg>
        <pc:spChg chg="add mod">
          <ac:chgData name="Boris Fung" userId="S::yathei.fung@ucalgary.ca::a4b7c3e6-df90-45dc-942d-4ad1bb17f6c5" providerId="AD" clId="Web-{96128B48-78A6-45E3-ABF3-4580D1E66CC9}" dt="2023-04-06T21:23:13.818" v="182" actId="1076"/>
          <ac:spMkLst>
            <pc:docMk/>
            <pc:sldMk cId="2238804390" sldId="308"/>
            <ac:spMk id="12" creationId="{1C269155-978E-056B-5FC5-6209A3AF7235}"/>
          </ac:spMkLst>
        </pc:spChg>
        <pc:graphicFrameChg chg="mod modGraphic">
          <ac:chgData name="Boris Fung" userId="S::yathei.fung@ucalgary.ca::a4b7c3e6-df90-45dc-942d-4ad1bb17f6c5" providerId="AD" clId="Web-{96128B48-78A6-45E3-ABF3-4580D1E66CC9}" dt="2023-04-06T21:22:55.943" v="179"/>
          <ac:graphicFrameMkLst>
            <pc:docMk/>
            <pc:sldMk cId="2238804390" sldId="308"/>
            <ac:graphicFrameMk id="3" creationId="{7FD21604-CC2B-3A1C-0339-7A9673EE9230}"/>
          </ac:graphicFrameMkLst>
        </pc:graphicFrameChg>
      </pc:sldChg>
      <pc:sldChg chg="modSp">
        <pc:chgData name="Boris Fung" userId="S::yathei.fung@ucalgary.ca::a4b7c3e6-df90-45dc-942d-4ad1bb17f6c5" providerId="AD" clId="Web-{96128B48-78A6-45E3-ABF3-4580D1E66CC9}" dt="2023-04-06T21:47:22.387" v="293" actId="20577"/>
        <pc:sldMkLst>
          <pc:docMk/>
          <pc:sldMk cId="2625588794" sldId="310"/>
        </pc:sldMkLst>
        <pc:spChg chg="mod">
          <ac:chgData name="Boris Fung" userId="S::yathei.fung@ucalgary.ca::a4b7c3e6-df90-45dc-942d-4ad1bb17f6c5" providerId="AD" clId="Web-{96128B48-78A6-45E3-ABF3-4580D1E66CC9}" dt="2023-04-06T21:47:22.387" v="293" actId="20577"/>
          <ac:spMkLst>
            <pc:docMk/>
            <pc:sldMk cId="2625588794" sldId="310"/>
            <ac:spMk id="3" creationId="{7B14E8A2-5F89-2DDD-BAC9-237142105E88}"/>
          </ac:spMkLst>
        </pc:spChg>
      </pc:sldChg>
    </pc:docChg>
  </pc:docChgLst>
  <pc:docChgLst>
    <pc:chgData name="Aung Khant Min" userId="S::aungkhant.min@ucalgary.ca::84919585-d1ed-4501-b933-069cc69af3f8" providerId="AD" clId="Web-{3ACC087C-F315-4731-ACC8-E114A283366C}"/>
    <pc:docChg chg="addSld delSld modSld sldOrd">
      <pc:chgData name="Aung Khant Min" userId="S::aungkhant.min@ucalgary.ca::84919585-d1ed-4501-b933-069cc69af3f8" providerId="AD" clId="Web-{3ACC087C-F315-4731-ACC8-E114A283366C}" dt="2023-04-01T01:14:46.789" v="1066"/>
      <pc:docMkLst>
        <pc:docMk/>
      </pc:docMkLst>
      <pc:sldChg chg="addSp modSp">
        <pc:chgData name="Aung Khant Min" userId="S::aungkhant.min@ucalgary.ca::84919585-d1ed-4501-b933-069cc69af3f8" providerId="AD" clId="Web-{3ACC087C-F315-4731-ACC8-E114A283366C}" dt="2023-04-01T00:15:48.599" v="1056" actId="20577"/>
        <pc:sldMkLst>
          <pc:docMk/>
          <pc:sldMk cId="2145564416" sldId="278"/>
        </pc:sldMkLst>
        <pc:spChg chg="add mod">
          <ac:chgData name="Aung Khant Min" userId="S::aungkhant.min@ucalgary.ca::84919585-d1ed-4501-b933-069cc69af3f8" providerId="AD" clId="Web-{3ACC087C-F315-4731-ACC8-E114A283366C}" dt="2023-03-31T20:02:38.878" v="780" actId="1076"/>
          <ac:spMkLst>
            <pc:docMk/>
            <pc:sldMk cId="2145564416" sldId="278"/>
            <ac:spMk id="2" creationId="{54D54FB2-EE56-4781-39FB-8485E2F9B6B6}"/>
          </ac:spMkLst>
        </pc:spChg>
        <pc:spChg chg="mod">
          <ac:chgData name="Aung Khant Min" userId="S::aungkhant.min@ucalgary.ca::84919585-d1ed-4501-b933-069cc69af3f8" providerId="AD" clId="Web-{3ACC087C-F315-4731-ACC8-E114A283366C}" dt="2023-04-01T00:15:48.599" v="1056" actId="20577"/>
          <ac:spMkLst>
            <pc:docMk/>
            <pc:sldMk cId="2145564416" sldId="278"/>
            <ac:spMk id="3" creationId="{ADFE1AC2-19BC-71C9-2871-18F52792D2DB}"/>
          </ac:spMkLst>
        </pc:spChg>
      </pc:sldChg>
      <pc:sldChg chg="modSp">
        <pc:chgData name="Aung Khant Min" userId="S::aungkhant.min@ucalgary.ca::84919585-d1ed-4501-b933-069cc69af3f8" providerId="AD" clId="Web-{3ACC087C-F315-4731-ACC8-E114A283366C}" dt="2023-04-01T01:14:46.789" v="1066"/>
        <pc:sldMkLst>
          <pc:docMk/>
          <pc:sldMk cId="772501163" sldId="283"/>
        </pc:sldMkLst>
        <pc:graphicFrameChg chg="mod modGraphic">
          <ac:chgData name="Aung Khant Min" userId="S::aungkhant.min@ucalgary.ca::84919585-d1ed-4501-b933-069cc69af3f8" providerId="AD" clId="Web-{3ACC087C-F315-4731-ACC8-E114A283366C}" dt="2023-04-01T01:14:46.789" v="1066"/>
          <ac:graphicFrameMkLst>
            <pc:docMk/>
            <pc:sldMk cId="772501163" sldId="283"/>
            <ac:graphicFrameMk id="10" creationId="{BACA785A-2C76-4233-E3F9-4139FB69EA2C}"/>
          </ac:graphicFrameMkLst>
        </pc:graphicFrameChg>
      </pc:sldChg>
      <pc:sldChg chg="addSp delSp modSp add del">
        <pc:chgData name="Aung Khant Min" userId="S::aungkhant.min@ucalgary.ca::84919585-d1ed-4501-b933-069cc69af3f8" providerId="AD" clId="Web-{3ACC087C-F315-4731-ACC8-E114A283366C}" dt="2023-03-31T20:34:50.502" v="803" actId="14100"/>
        <pc:sldMkLst>
          <pc:docMk/>
          <pc:sldMk cId="2799662800" sldId="286"/>
        </pc:sldMkLst>
        <pc:spChg chg="mod">
          <ac:chgData name="Aung Khant Min" userId="S::aungkhant.min@ucalgary.ca::84919585-d1ed-4501-b933-069cc69af3f8" providerId="AD" clId="Web-{3ACC087C-F315-4731-ACC8-E114A283366C}" dt="2023-03-31T20:24:51.080" v="801" actId="20577"/>
          <ac:spMkLst>
            <pc:docMk/>
            <pc:sldMk cId="2799662800" sldId="286"/>
            <ac:spMk id="2" creationId="{A14BAF0C-FA20-DA03-6DD8-B821FBDFCAB5}"/>
          </ac:spMkLst>
        </pc:spChg>
        <pc:spChg chg="del">
          <ac:chgData name="Aung Khant Min" userId="S::aungkhant.min@ucalgary.ca::84919585-d1ed-4501-b933-069cc69af3f8" providerId="AD" clId="Web-{3ACC087C-F315-4731-ACC8-E114A283366C}" dt="2023-03-31T20:34:40.720" v="802"/>
          <ac:spMkLst>
            <pc:docMk/>
            <pc:sldMk cId="2799662800" sldId="286"/>
            <ac:spMk id="3" creationId="{D83C2620-E9BE-E6F3-7323-1E23B5888474}"/>
          </ac:spMkLst>
        </pc:spChg>
        <pc:picChg chg="add mod ord">
          <ac:chgData name="Aung Khant Min" userId="S::aungkhant.min@ucalgary.ca::84919585-d1ed-4501-b933-069cc69af3f8" providerId="AD" clId="Web-{3ACC087C-F315-4731-ACC8-E114A283366C}" dt="2023-03-31T20:34:50.502" v="803" actId="14100"/>
          <ac:picMkLst>
            <pc:docMk/>
            <pc:sldMk cId="2799662800" sldId="286"/>
            <ac:picMk id="5" creationId="{BC809893-D060-2774-092A-B2D541190FF5}"/>
          </ac:picMkLst>
        </pc:picChg>
      </pc:sldChg>
      <pc:sldChg chg="addSp delSp modSp new ord">
        <pc:chgData name="Aung Khant Min" userId="S::aungkhant.min@ucalgary.ca::84919585-d1ed-4501-b933-069cc69af3f8" providerId="AD" clId="Web-{3ACC087C-F315-4731-ACC8-E114A283366C}" dt="2023-03-31T20:47:40.439" v="938"/>
        <pc:sldMkLst>
          <pc:docMk/>
          <pc:sldMk cId="1287467942" sldId="290"/>
        </pc:sldMkLst>
        <pc:spChg chg="mod">
          <ac:chgData name="Aung Khant Min" userId="S::aungkhant.min@ucalgary.ca::84919585-d1ed-4501-b933-069cc69af3f8" providerId="AD" clId="Web-{3ACC087C-F315-4731-ACC8-E114A283366C}" dt="2023-03-31T20:35:15.095" v="831" actId="20577"/>
          <ac:spMkLst>
            <pc:docMk/>
            <pc:sldMk cId="1287467942" sldId="290"/>
            <ac:spMk id="2" creationId="{D077FF48-3FBB-A6F6-209D-0520FE1B98D9}"/>
          </ac:spMkLst>
        </pc:spChg>
        <pc:spChg chg="del">
          <ac:chgData name="Aung Khant Min" userId="S::aungkhant.min@ucalgary.ca::84919585-d1ed-4501-b933-069cc69af3f8" providerId="AD" clId="Web-{3ACC087C-F315-4731-ACC8-E114A283366C}" dt="2023-03-31T20:35:42.830" v="832"/>
          <ac:spMkLst>
            <pc:docMk/>
            <pc:sldMk cId="1287467942" sldId="290"/>
            <ac:spMk id="3" creationId="{2AAFE30C-96C6-2ACF-4A08-440667336069}"/>
          </ac:spMkLst>
        </pc:spChg>
        <pc:picChg chg="add mod">
          <ac:chgData name="Aung Khant Min" userId="S::aungkhant.min@ucalgary.ca::84919585-d1ed-4501-b933-069cc69af3f8" providerId="AD" clId="Web-{3ACC087C-F315-4731-ACC8-E114A283366C}" dt="2023-03-31T20:35:56.798" v="836" actId="1076"/>
          <ac:picMkLst>
            <pc:docMk/>
            <pc:sldMk cId="1287467942" sldId="290"/>
            <ac:picMk id="5" creationId="{D97867ED-48F6-A71C-EA79-B07E07580D42}"/>
          </ac:picMkLst>
        </pc:picChg>
      </pc:sldChg>
      <pc:sldChg chg="add del replId">
        <pc:chgData name="Aung Khant Min" userId="S::aungkhant.min@ucalgary.ca::84919585-d1ed-4501-b933-069cc69af3f8" providerId="AD" clId="Web-{3ACC087C-F315-4731-ACC8-E114A283366C}" dt="2023-03-31T20:38:49.955" v="890"/>
        <pc:sldMkLst>
          <pc:docMk/>
          <pc:sldMk cId="1185359902" sldId="291"/>
        </pc:sldMkLst>
      </pc:sldChg>
      <pc:sldChg chg="addSp delSp modSp add replId">
        <pc:chgData name="Aung Khant Min" userId="S::aungkhant.min@ucalgary.ca::84919585-d1ed-4501-b933-069cc69af3f8" providerId="AD" clId="Web-{3ACC087C-F315-4731-ACC8-E114A283366C}" dt="2023-03-31T20:47:18.767" v="936" actId="20577"/>
        <pc:sldMkLst>
          <pc:docMk/>
          <pc:sldMk cId="1361542426" sldId="292"/>
        </pc:sldMkLst>
        <pc:spChg chg="mod">
          <ac:chgData name="Aung Khant Min" userId="S::aungkhant.min@ucalgary.ca::84919585-d1ed-4501-b933-069cc69af3f8" providerId="AD" clId="Web-{3ACC087C-F315-4731-ACC8-E114A283366C}" dt="2023-03-31T20:36:17.283" v="847" actId="20577"/>
          <ac:spMkLst>
            <pc:docMk/>
            <pc:sldMk cId="1361542426" sldId="292"/>
            <ac:spMk id="2" creationId="{D077FF48-3FBB-A6F6-209D-0520FE1B98D9}"/>
          </ac:spMkLst>
        </pc:spChg>
        <pc:spChg chg="add mod">
          <ac:chgData name="Aung Khant Min" userId="S::aungkhant.min@ucalgary.ca::84919585-d1ed-4501-b933-069cc69af3f8" providerId="AD" clId="Web-{3ACC087C-F315-4731-ACC8-E114A283366C}" dt="2023-03-31T20:45:13.392" v="908" actId="1076"/>
          <ac:spMkLst>
            <pc:docMk/>
            <pc:sldMk cId="1361542426" sldId="292"/>
            <ac:spMk id="6" creationId="{A6F20833-535A-551B-CFC0-CDE92DCAB7B2}"/>
          </ac:spMkLst>
        </pc:spChg>
        <pc:spChg chg="add mod">
          <ac:chgData name="Aung Khant Min" userId="S::aungkhant.min@ucalgary.ca::84919585-d1ed-4501-b933-069cc69af3f8" providerId="AD" clId="Web-{3ACC087C-F315-4731-ACC8-E114A283366C}" dt="2023-03-31T20:45:43.345" v="916" actId="1076"/>
          <ac:spMkLst>
            <pc:docMk/>
            <pc:sldMk cId="1361542426" sldId="292"/>
            <ac:spMk id="8" creationId="{8CB9FF7B-FB46-31A0-9153-89AC7CFF2169}"/>
          </ac:spMkLst>
        </pc:spChg>
        <pc:spChg chg="add mod">
          <ac:chgData name="Aung Khant Min" userId="S::aungkhant.min@ucalgary.ca::84919585-d1ed-4501-b933-069cc69af3f8" providerId="AD" clId="Web-{3ACC087C-F315-4731-ACC8-E114A283366C}" dt="2023-03-31T20:46:36.923" v="928" actId="1076"/>
          <ac:spMkLst>
            <pc:docMk/>
            <pc:sldMk cId="1361542426" sldId="292"/>
            <ac:spMk id="10" creationId="{D865AF3E-90FA-6A2E-5570-8E382C05287C}"/>
          </ac:spMkLst>
        </pc:spChg>
        <pc:spChg chg="add del">
          <ac:chgData name="Aung Khant Min" userId="S::aungkhant.min@ucalgary.ca::84919585-d1ed-4501-b933-069cc69af3f8" providerId="AD" clId="Web-{3ACC087C-F315-4731-ACC8-E114A283366C}" dt="2023-03-31T20:46:29.392" v="926"/>
          <ac:spMkLst>
            <pc:docMk/>
            <pc:sldMk cId="1361542426" sldId="292"/>
            <ac:spMk id="11" creationId="{FDC0795C-BC4C-28B1-5304-ABEFCDF2E369}"/>
          </ac:spMkLst>
        </pc:spChg>
        <pc:spChg chg="add mod">
          <ac:chgData name="Aung Khant Min" userId="S::aungkhant.min@ucalgary.ca::84919585-d1ed-4501-b933-069cc69af3f8" providerId="AD" clId="Web-{3ACC087C-F315-4731-ACC8-E114A283366C}" dt="2023-03-31T20:47:18.767" v="936" actId="20577"/>
          <ac:spMkLst>
            <pc:docMk/>
            <pc:sldMk cId="1361542426" sldId="292"/>
            <ac:spMk id="13" creationId="{B00B52F7-F122-BC82-C0F0-652132476AFA}"/>
          </ac:spMkLst>
        </pc:spChg>
        <pc:spChg chg="add mod">
          <ac:chgData name="Aung Khant Min" userId="S::aungkhant.min@ucalgary.ca::84919585-d1ed-4501-b933-069cc69af3f8" providerId="AD" clId="Web-{3ACC087C-F315-4731-ACC8-E114A283366C}" dt="2023-03-31T20:47:02.079" v="935" actId="1076"/>
          <ac:spMkLst>
            <pc:docMk/>
            <pc:sldMk cId="1361542426" sldId="292"/>
            <ac:spMk id="15" creationId="{DE1AF5A9-53AB-73A0-0A12-57ED58BF1BF1}"/>
          </ac:spMkLst>
        </pc:spChg>
        <pc:picChg chg="add mod">
          <ac:chgData name="Aung Khant Min" userId="S::aungkhant.min@ucalgary.ca::84919585-d1ed-4501-b933-069cc69af3f8" providerId="AD" clId="Web-{3ACC087C-F315-4731-ACC8-E114A283366C}" dt="2023-03-31T20:45:50.329" v="918" actId="1076"/>
          <ac:picMkLst>
            <pc:docMk/>
            <pc:sldMk cId="1361542426" sldId="292"/>
            <ac:picMk id="3" creationId="{8DC3917C-870F-4288-8CFF-990DB14E0F2F}"/>
          </ac:picMkLst>
        </pc:picChg>
        <pc:picChg chg="del">
          <ac:chgData name="Aung Khant Min" userId="S::aungkhant.min@ucalgary.ca::84919585-d1ed-4501-b933-069cc69af3f8" providerId="AD" clId="Web-{3ACC087C-F315-4731-ACC8-E114A283366C}" dt="2023-03-31T20:36:11.517" v="842"/>
          <ac:picMkLst>
            <pc:docMk/>
            <pc:sldMk cId="1361542426" sldId="292"/>
            <ac:picMk id="5" creationId="{D97867ED-48F6-A71C-EA79-B07E07580D42}"/>
          </ac:picMkLst>
        </pc:picChg>
        <pc:picChg chg="add del mod">
          <ac:chgData name="Aung Khant Min" userId="S::aungkhant.min@ucalgary.ca::84919585-d1ed-4501-b933-069cc69af3f8" providerId="AD" clId="Web-{3ACC087C-F315-4731-ACC8-E114A283366C}" dt="2023-03-31T20:37:40.642" v="886"/>
          <ac:picMkLst>
            <pc:docMk/>
            <pc:sldMk cId="1361542426" sldId="292"/>
            <ac:picMk id="7" creationId="{6FB2C9DB-592B-78ED-5670-E17FE00E75EC}"/>
          </ac:picMkLst>
        </pc:picChg>
        <pc:picChg chg="add mod">
          <ac:chgData name="Aung Khant Min" userId="S::aungkhant.min@ucalgary.ca::84919585-d1ed-4501-b933-069cc69af3f8" providerId="AD" clId="Web-{3ACC087C-F315-4731-ACC8-E114A283366C}" dt="2023-03-31T20:45:47.657" v="917" actId="1076"/>
          <ac:picMkLst>
            <pc:docMk/>
            <pc:sldMk cId="1361542426" sldId="292"/>
            <ac:picMk id="9" creationId="{A607A004-7DDA-63AB-FD4B-8DCF03EEF101}"/>
          </ac:picMkLst>
        </pc:picChg>
        <pc:picChg chg="add del mod">
          <ac:chgData name="Aung Khant Min" userId="S::aungkhant.min@ucalgary.ca::84919585-d1ed-4501-b933-069cc69af3f8" providerId="AD" clId="Web-{3ACC087C-F315-4731-ACC8-E114A283366C}" dt="2023-03-31T20:46:29.392" v="925"/>
          <ac:picMkLst>
            <pc:docMk/>
            <pc:sldMk cId="1361542426" sldId="292"/>
            <ac:picMk id="12" creationId="{10436377-1BAB-B3B7-0D17-6390B824DF27}"/>
          </ac:picMkLst>
        </pc:picChg>
        <pc:picChg chg="add mod">
          <ac:chgData name="Aung Khant Min" userId="S::aungkhant.min@ucalgary.ca::84919585-d1ed-4501-b933-069cc69af3f8" providerId="AD" clId="Web-{3ACC087C-F315-4731-ACC8-E114A283366C}" dt="2023-03-31T20:46:47.861" v="932" actId="1076"/>
          <ac:picMkLst>
            <pc:docMk/>
            <pc:sldMk cId="1361542426" sldId="292"/>
            <ac:picMk id="14" creationId="{AD147509-CCD0-D467-5AB6-B9E05F393815}"/>
          </ac:picMkLst>
        </pc:picChg>
      </pc:sldChg>
      <pc:sldChg chg="new del">
        <pc:chgData name="Aung Khant Min" userId="S::aungkhant.min@ucalgary.ca::84919585-d1ed-4501-b933-069cc69af3f8" providerId="AD" clId="Web-{3ACC087C-F315-4731-ACC8-E114A283366C}" dt="2023-03-31T20:49:17.892" v="1007"/>
        <pc:sldMkLst>
          <pc:docMk/>
          <pc:sldMk cId="3601671516" sldId="293"/>
        </pc:sldMkLst>
      </pc:sldChg>
      <pc:sldChg chg="addSp delSp modSp add del replId">
        <pc:chgData name="Aung Khant Min" userId="S::aungkhant.min@ucalgary.ca::84919585-d1ed-4501-b933-069cc69af3f8" providerId="AD" clId="Web-{3ACC087C-F315-4731-ACC8-E114A283366C}" dt="2023-03-31T20:47:52.704" v="940"/>
        <pc:sldMkLst>
          <pc:docMk/>
          <pc:sldMk cId="3153000652" sldId="294"/>
        </pc:sldMkLst>
        <pc:spChg chg="mod">
          <ac:chgData name="Aung Khant Min" userId="S::aungkhant.min@ucalgary.ca::84919585-d1ed-4501-b933-069cc69af3f8" providerId="AD" clId="Web-{3ACC087C-F315-4731-ACC8-E114A283366C}" dt="2023-03-31T20:43:08.564" v="896" actId="20577"/>
          <ac:spMkLst>
            <pc:docMk/>
            <pc:sldMk cId="3153000652" sldId="294"/>
            <ac:spMk id="6" creationId="{A6F20833-535A-551B-CFC0-CDE92DCAB7B2}"/>
          </ac:spMkLst>
        </pc:spChg>
        <pc:spChg chg="del">
          <ac:chgData name="Aung Khant Min" userId="S::aungkhant.min@ucalgary.ca::84919585-d1ed-4501-b933-069cc69af3f8" providerId="AD" clId="Web-{3ACC087C-F315-4731-ACC8-E114A283366C}" dt="2023-03-31T20:44:56.767" v="903"/>
          <ac:spMkLst>
            <pc:docMk/>
            <pc:sldMk cId="3153000652" sldId="294"/>
            <ac:spMk id="8" creationId="{8CB9FF7B-FB46-31A0-9153-89AC7CFF2169}"/>
          </ac:spMkLst>
        </pc:spChg>
        <pc:picChg chg="del">
          <ac:chgData name="Aung Khant Min" userId="S::aungkhant.min@ucalgary.ca::84919585-d1ed-4501-b933-069cc69af3f8" providerId="AD" clId="Web-{3ACC087C-F315-4731-ACC8-E114A283366C}" dt="2023-03-31T20:43:58.158" v="897"/>
          <ac:picMkLst>
            <pc:docMk/>
            <pc:sldMk cId="3153000652" sldId="294"/>
            <ac:picMk id="3" creationId="{8DC3917C-870F-4288-8CFF-990DB14E0F2F}"/>
          </ac:picMkLst>
        </pc:picChg>
        <pc:picChg chg="add del mod">
          <ac:chgData name="Aung Khant Min" userId="S::aungkhant.min@ucalgary.ca::84919585-d1ed-4501-b933-069cc69af3f8" providerId="AD" clId="Web-{3ACC087C-F315-4731-ACC8-E114A283366C}" dt="2023-03-31T20:47:26.142" v="937"/>
          <ac:picMkLst>
            <pc:docMk/>
            <pc:sldMk cId="3153000652" sldId="294"/>
            <ac:picMk id="5" creationId="{19069FEF-FFEE-B48D-6784-A01C1F7CDD9E}"/>
          </ac:picMkLst>
        </pc:picChg>
        <pc:picChg chg="del">
          <ac:chgData name="Aung Khant Min" userId="S::aungkhant.min@ucalgary.ca::84919585-d1ed-4501-b933-069cc69af3f8" providerId="AD" clId="Web-{3ACC087C-F315-4731-ACC8-E114A283366C}" dt="2023-03-31T20:44:55.407" v="902"/>
          <ac:picMkLst>
            <pc:docMk/>
            <pc:sldMk cId="3153000652" sldId="294"/>
            <ac:picMk id="9" creationId="{A607A004-7DDA-63AB-FD4B-8DCF03EEF101}"/>
          </ac:picMkLst>
        </pc:picChg>
      </pc:sldChg>
      <pc:sldChg chg="addSp delSp modSp add replId">
        <pc:chgData name="Aung Khant Min" userId="S::aungkhant.min@ucalgary.ca::84919585-d1ed-4501-b933-069cc69af3f8" providerId="AD" clId="Web-{3ACC087C-F315-4731-ACC8-E114A283366C}" dt="2023-03-31T20:49:09.610" v="1006" actId="14100"/>
        <pc:sldMkLst>
          <pc:docMk/>
          <pc:sldMk cId="882499232" sldId="296"/>
        </pc:sldMkLst>
        <pc:spChg chg="mod">
          <ac:chgData name="Aung Khant Min" userId="S::aungkhant.min@ucalgary.ca::84919585-d1ed-4501-b933-069cc69af3f8" providerId="AD" clId="Web-{3ACC087C-F315-4731-ACC8-E114A283366C}" dt="2023-03-31T20:48:19.376" v="982" actId="20577"/>
          <ac:spMkLst>
            <pc:docMk/>
            <pc:sldMk cId="882499232" sldId="296"/>
            <ac:spMk id="6" creationId="{A6F20833-535A-551B-CFC0-CDE92DCAB7B2}"/>
          </ac:spMkLst>
        </pc:spChg>
        <pc:spChg chg="mod">
          <ac:chgData name="Aung Khant Min" userId="S::aungkhant.min@ucalgary.ca::84919585-d1ed-4501-b933-069cc69af3f8" providerId="AD" clId="Web-{3ACC087C-F315-4731-ACC8-E114A283366C}" dt="2023-03-31T20:48:50.751" v="1001" actId="20577"/>
          <ac:spMkLst>
            <pc:docMk/>
            <pc:sldMk cId="882499232" sldId="296"/>
            <ac:spMk id="8" creationId="{8CB9FF7B-FB46-31A0-9153-89AC7CFF2169}"/>
          </ac:spMkLst>
        </pc:spChg>
        <pc:picChg chg="del">
          <ac:chgData name="Aung Khant Min" userId="S::aungkhant.min@ucalgary.ca::84919585-d1ed-4501-b933-069cc69af3f8" providerId="AD" clId="Web-{3ACC087C-F315-4731-ACC8-E114A283366C}" dt="2023-03-31T20:48:01.001" v="943"/>
          <ac:picMkLst>
            <pc:docMk/>
            <pc:sldMk cId="882499232" sldId="296"/>
            <ac:picMk id="3" creationId="{8DC3917C-870F-4288-8CFF-990DB14E0F2F}"/>
          </ac:picMkLst>
        </pc:picChg>
        <pc:picChg chg="add mod">
          <ac:chgData name="Aung Khant Min" userId="S::aungkhant.min@ucalgary.ca::84919585-d1ed-4501-b933-069cc69af3f8" providerId="AD" clId="Web-{3ACC087C-F315-4731-ACC8-E114A283366C}" dt="2023-03-31T20:48:07.220" v="945" actId="14100"/>
          <ac:picMkLst>
            <pc:docMk/>
            <pc:sldMk cId="882499232" sldId="296"/>
            <ac:picMk id="5" creationId="{9098210A-666F-02A0-73A7-86C732526629}"/>
          </ac:picMkLst>
        </pc:picChg>
        <pc:picChg chg="add mod">
          <ac:chgData name="Aung Khant Min" userId="S::aungkhant.min@ucalgary.ca::84919585-d1ed-4501-b933-069cc69af3f8" providerId="AD" clId="Web-{3ACC087C-F315-4731-ACC8-E114A283366C}" dt="2023-03-31T20:48:41.907" v="988" actId="14100"/>
          <ac:picMkLst>
            <pc:docMk/>
            <pc:sldMk cId="882499232" sldId="296"/>
            <ac:picMk id="7" creationId="{9D79D3BE-7B0A-DD62-DC92-3A1179ED2B04}"/>
          </ac:picMkLst>
        </pc:picChg>
        <pc:picChg chg="del">
          <ac:chgData name="Aung Khant Min" userId="S::aungkhant.min@ucalgary.ca::84919585-d1ed-4501-b933-069cc69af3f8" providerId="AD" clId="Web-{3ACC087C-F315-4731-ACC8-E114A283366C}" dt="2023-03-31T20:48:28.689" v="984"/>
          <ac:picMkLst>
            <pc:docMk/>
            <pc:sldMk cId="882499232" sldId="296"/>
            <ac:picMk id="9" creationId="{A607A004-7DDA-63AB-FD4B-8DCF03EEF101}"/>
          </ac:picMkLst>
        </pc:picChg>
        <pc:picChg chg="add mod">
          <ac:chgData name="Aung Khant Min" userId="S::aungkhant.min@ucalgary.ca::84919585-d1ed-4501-b933-069cc69af3f8" providerId="AD" clId="Web-{3ACC087C-F315-4731-ACC8-E114A283366C}" dt="2023-03-31T20:49:09.610" v="1006" actId="14100"/>
          <ac:picMkLst>
            <pc:docMk/>
            <pc:sldMk cId="882499232" sldId="296"/>
            <ac:picMk id="11" creationId="{59E24FB9-BA55-39BD-ED77-B54F963DA1C7}"/>
          </ac:picMkLst>
        </pc:picChg>
        <pc:picChg chg="del">
          <ac:chgData name="Aung Khant Min" userId="S::aungkhant.min@ucalgary.ca::84919585-d1ed-4501-b933-069cc69af3f8" providerId="AD" clId="Web-{3ACC087C-F315-4731-ACC8-E114A283366C}" dt="2023-03-31T20:49:03.642" v="1004"/>
          <ac:picMkLst>
            <pc:docMk/>
            <pc:sldMk cId="882499232" sldId="296"/>
            <ac:picMk id="14" creationId="{AD147509-CCD0-D467-5AB6-B9E05F393815}"/>
          </ac:picMkLst>
        </pc:picChg>
      </pc:sldChg>
      <pc:sldChg chg="addSp delSp modSp new">
        <pc:chgData name="Aung Khant Min" userId="S::aungkhant.min@ucalgary.ca::84919585-d1ed-4501-b933-069cc69af3f8" providerId="AD" clId="Web-{3ACC087C-F315-4731-ACC8-E114A283366C}" dt="2023-03-31T20:55:58.829" v="1042" actId="20577"/>
        <pc:sldMkLst>
          <pc:docMk/>
          <pc:sldMk cId="2058881565" sldId="297"/>
        </pc:sldMkLst>
        <pc:spChg chg="mod">
          <ac:chgData name="Aung Khant Min" userId="S::aungkhant.min@ucalgary.ca::84919585-d1ed-4501-b933-069cc69af3f8" providerId="AD" clId="Web-{3ACC087C-F315-4731-ACC8-E114A283366C}" dt="2023-03-31T20:55:58.829" v="1042" actId="20577"/>
          <ac:spMkLst>
            <pc:docMk/>
            <pc:sldMk cId="2058881565" sldId="297"/>
            <ac:spMk id="2" creationId="{A21C73EE-E073-BBBF-63A7-499CEC1DFF1A}"/>
          </ac:spMkLst>
        </pc:spChg>
        <pc:spChg chg="del">
          <ac:chgData name="Aung Khant Min" userId="S::aungkhant.min@ucalgary.ca::84919585-d1ed-4501-b933-069cc69af3f8" providerId="AD" clId="Web-{3ACC087C-F315-4731-ACC8-E114A283366C}" dt="2023-03-31T20:53:23.407" v="1009"/>
          <ac:spMkLst>
            <pc:docMk/>
            <pc:sldMk cId="2058881565" sldId="297"/>
            <ac:spMk id="3" creationId="{3FB57237-ABC9-051B-1EEB-B1E1DCE706E0}"/>
          </ac:spMkLst>
        </pc:spChg>
        <pc:spChg chg="add del mod">
          <ac:chgData name="Aung Khant Min" userId="S::aungkhant.min@ucalgary.ca::84919585-d1ed-4501-b933-069cc69af3f8" providerId="AD" clId="Web-{3ACC087C-F315-4731-ACC8-E114A283366C}" dt="2023-03-31T20:55:00.548" v="1016"/>
          <ac:spMkLst>
            <pc:docMk/>
            <pc:sldMk cId="2058881565" sldId="297"/>
            <ac:spMk id="7" creationId="{3D66C29C-6DBB-0581-F9B4-EC1A86A0504B}"/>
          </ac:spMkLst>
        </pc:spChg>
        <pc:picChg chg="add del mod ord">
          <ac:chgData name="Aung Khant Min" userId="S::aungkhant.min@ucalgary.ca::84919585-d1ed-4501-b933-069cc69af3f8" providerId="AD" clId="Web-{3ACC087C-F315-4731-ACC8-E114A283366C}" dt="2023-03-31T20:54:58.673" v="1015"/>
          <ac:picMkLst>
            <pc:docMk/>
            <pc:sldMk cId="2058881565" sldId="297"/>
            <ac:picMk id="5" creationId="{E395B0F0-174F-894C-A564-082A9C945A4E}"/>
          </ac:picMkLst>
        </pc:picChg>
        <pc:picChg chg="add mod ord">
          <ac:chgData name="Aung Khant Min" userId="S::aungkhant.min@ucalgary.ca::84919585-d1ed-4501-b933-069cc69af3f8" providerId="AD" clId="Web-{3ACC087C-F315-4731-ACC8-E114A283366C}" dt="2023-03-31T20:55:19.720" v="1023" actId="1076"/>
          <ac:picMkLst>
            <pc:docMk/>
            <pc:sldMk cId="2058881565" sldId="297"/>
            <ac:picMk id="8" creationId="{14148749-A98B-88EA-3459-F09F1BACBB17}"/>
          </ac:picMkLst>
        </pc:picChg>
      </pc:sldChg>
    </pc:docChg>
  </pc:docChgLst>
  <pc:docChgLst>
    <pc:chgData name="Peerada Tarasub" userId="ea11e693-c6d9-4ddd-8fda-45fda4343ee5" providerId="ADAL" clId="{2109DB6B-68C3-49D3-813C-BBA0692EAD2A}"/>
    <pc:docChg chg="undo redo custSel addSld delSld modSld sldOrd">
      <pc:chgData name="Peerada Tarasub" userId="ea11e693-c6d9-4ddd-8fda-45fda4343ee5" providerId="ADAL" clId="{2109DB6B-68C3-49D3-813C-BBA0692EAD2A}" dt="2023-04-07T00:22:55.012" v="1455" actId="20578"/>
      <pc:docMkLst>
        <pc:docMk/>
      </pc:docMkLst>
      <pc:sldChg chg="del">
        <pc:chgData name="Peerada Tarasub" userId="ea11e693-c6d9-4ddd-8fda-45fda4343ee5" providerId="ADAL" clId="{2109DB6B-68C3-49D3-813C-BBA0692EAD2A}" dt="2023-04-06T04:46:39.657" v="216" actId="47"/>
        <pc:sldMkLst>
          <pc:docMk/>
          <pc:sldMk cId="4112876124" sldId="276"/>
        </pc:sldMkLst>
      </pc:sldChg>
      <pc:sldChg chg="mod modShow">
        <pc:chgData name="Peerada Tarasub" userId="ea11e693-c6d9-4ddd-8fda-45fda4343ee5" providerId="ADAL" clId="{2109DB6B-68C3-49D3-813C-BBA0692EAD2A}" dt="2023-04-06T05:27:45.831" v="725" actId="729"/>
        <pc:sldMkLst>
          <pc:docMk/>
          <pc:sldMk cId="2145564416" sldId="278"/>
        </pc:sldMkLst>
      </pc:sldChg>
      <pc:sldChg chg="modSp mod modNotesTx">
        <pc:chgData name="Peerada Tarasub" userId="ea11e693-c6d9-4ddd-8fda-45fda4343ee5" providerId="ADAL" clId="{2109DB6B-68C3-49D3-813C-BBA0692EAD2A}" dt="2023-04-06T23:12:44.916" v="1448" actId="1076"/>
        <pc:sldMkLst>
          <pc:docMk/>
          <pc:sldMk cId="1507795700" sldId="282"/>
        </pc:sldMkLst>
        <pc:spChg chg="mod">
          <ac:chgData name="Peerada Tarasub" userId="ea11e693-c6d9-4ddd-8fda-45fda4343ee5" providerId="ADAL" clId="{2109DB6B-68C3-49D3-813C-BBA0692EAD2A}" dt="2023-04-06T23:12:44.916" v="1448" actId="1076"/>
          <ac:spMkLst>
            <pc:docMk/>
            <pc:sldMk cId="1507795700" sldId="282"/>
            <ac:spMk id="9" creationId="{B99EE0E8-667E-0116-3897-941EA8A81CF8}"/>
          </ac:spMkLst>
        </pc:spChg>
      </pc:sldChg>
      <pc:sldChg chg="addSp modSp mod ord">
        <pc:chgData name="Peerada Tarasub" userId="ea11e693-c6d9-4ddd-8fda-45fda4343ee5" providerId="ADAL" clId="{2109DB6B-68C3-49D3-813C-BBA0692EAD2A}" dt="2023-04-06T05:28:07.940" v="726" actId="1076"/>
        <pc:sldMkLst>
          <pc:docMk/>
          <pc:sldMk cId="2986922367" sldId="298"/>
        </pc:sldMkLst>
        <pc:spChg chg="mod">
          <ac:chgData name="Peerada Tarasub" userId="ea11e693-c6d9-4ddd-8fda-45fda4343ee5" providerId="ADAL" clId="{2109DB6B-68C3-49D3-813C-BBA0692EAD2A}" dt="2023-04-06T05:11:09.446" v="702"/>
          <ac:spMkLst>
            <pc:docMk/>
            <pc:sldMk cId="2986922367" sldId="298"/>
            <ac:spMk id="2" creationId="{A8A91BED-A8D6-E7C8-183E-A8A751D4F39D}"/>
          </ac:spMkLst>
        </pc:spChg>
        <pc:spChg chg="mod">
          <ac:chgData name="Peerada Tarasub" userId="ea11e693-c6d9-4ddd-8fda-45fda4343ee5" providerId="ADAL" clId="{2109DB6B-68C3-49D3-813C-BBA0692EAD2A}" dt="2023-04-06T05:09:22.597" v="632"/>
          <ac:spMkLst>
            <pc:docMk/>
            <pc:sldMk cId="2986922367" sldId="298"/>
            <ac:spMk id="5" creationId="{B51E2D4D-7E2B-5DD1-0DB7-27D9688E2243}"/>
          </ac:spMkLst>
        </pc:spChg>
        <pc:spChg chg="mod">
          <ac:chgData name="Peerada Tarasub" userId="ea11e693-c6d9-4ddd-8fda-45fda4343ee5" providerId="ADAL" clId="{2109DB6B-68C3-49D3-813C-BBA0692EAD2A}" dt="2023-04-06T05:09:45.274" v="647" actId="20577"/>
          <ac:spMkLst>
            <pc:docMk/>
            <pc:sldMk cId="2986922367" sldId="298"/>
            <ac:spMk id="6" creationId="{2DCFEA5B-7815-4D3D-0CCC-BA1B6E812563}"/>
          </ac:spMkLst>
        </pc:spChg>
        <pc:spChg chg="add mod">
          <ac:chgData name="Peerada Tarasub" userId="ea11e693-c6d9-4ddd-8fda-45fda4343ee5" providerId="ADAL" clId="{2109DB6B-68C3-49D3-813C-BBA0692EAD2A}" dt="2023-04-06T05:09:43.064" v="646" actId="20577"/>
          <ac:spMkLst>
            <pc:docMk/>
            <pc:sldMk cId="2986922367" sldId="298"/>
            <ac:spMk id="8" creationId="{7206A6C0-7C7D-003E-7436-435B15ECA3D1}"/>
          </ac:spMkLst>
        </pc:spChg>
        <pc:spChg chg="add mod">
          <ac:chgData name="Peerada Tarasub" userId="ea11e693-c6d9-4ddd-8fda-45fda4343ee5" providerId="ADAL" clId="{2109DB6B-68C3-49D3-813C-BBA0692EAD2A}" dt="2023-04-06T05:17:32.130" v="710" actId="20577"/>
          <ac:spMkLst>
            <pc:docMk/>
            <pc:sldMk cId="2986922367" sldId="298"/>
            <ac:spMk id="9" creationId="{285DF201-6631-6FAA-F27A-AE3ABE7DA039}"/>
          </ac:spMkLst>
        </pc:spChg>
        <pc:grpChg chg="add mod">
          <ac:chgData name="Peerada Tarasub" userId="ea11e693-c6d9-4ddd-8fda-45fda4343ee5" providerId="ADAL" clId="{2109DB6B-68C3-49D3-813C-BBA0692EAD2A}" dt="2023-04-06T05:09:25.378" v="633" actId="1076"/>
          <ac:grpSpMkLst>
            <pc:docMk/>
            <pc:sldMk cId="2986922367" sldId="298"/>
            <ac:grpSpMk id="3" creationId="{409D0AEB-E59E-59E9-5AB7-D92C51923AEE}"/>
          </ac:grpSpMkLst>
        </pc:grpChg>
        <pc:picChg chg="mod">
          <ac:chgData name="Peerada Tarasub" userId="ea11e693-c6d9-4ddd-8fda-45fda4343ee5" providerId="ADAL" clId="{2109DB6B-68C3-49D3-813C-BBA0692EAD2A}" dt="2023-04-06T05:28:07.940" v="726" actId="1076"/>
          <ac:picMkLst>
            <pc:docMk/>
            <pc:sldMk cId="2986922367" sldId="298"/>
            <ac:picMk id="7" creationId="{A4C6443B-B51B-75E1-A91D-2E38D91971B4}"/>
          </ac:picMkLst>
        </pc:picChg>
      </pc:sldChg>
      <pc:sldChg chg="addSp delSp modSp new mod modClrScheme chgLayout">
        <pc:chgData name="Peerada Tarasub" userId="ea11e693-c6d9-4ddd-8fda-45fda4343ee5" providerId="ADAL" clId="{2109DB6B-68C3-49D3-813C-BBA0692EAD2A}" dt="2023-04-06T04:27:35.307" v="11" actId="20577"/>
        <pc:sldMkLst>
          <pc:docMk/>
          <pc:sldMk cId="3447377276" sldId="299"/>
        </pc:sldMkLst>
        <pc:spChg chg="del">
          <ac:chgData name="Peerada Tarasub" userId="ea11e693-c6d9-4ddd-8fda-45fda4343ee5" providerId="ADAL" clId="{2109DB6B-68C3-49D3-813C-BBA0692EAD2A}" dt="2023-04-06T04:27:12.930" v="1" actId="700"/>
          <ac:spMkLst>
            <pc:docMk/>
            <pc:sldMk cId="3447377276" sldId="299"/>
            <ac:spMk id="2" creationId="{91504D11-D26F-31F9-4704-733340B221B8}"/>
          </ac:spMkLst>
        </pc:spChg>
        <pc:spChg chg="del">
          <ac:chgData name="Peerada Tarasub" userId="ea11e693-c6d9-4ddd-8fda-45fda4343ee5" providerId="ADAL" clId="{2109DB6B-68C3-49D3-813C-BBA0692EAD2A}" dt="2023-04-06T04:27:12.930" v="1" actId="700"/>
          <ac:spMkLst>
            <pc:docMk/>
            <pc:sldMk cId="3447377276" sldId="299"/>
            <ac:spMk id="3" creationId="{ED0A97DB-3C44-5217-2CC3-009AFB0E26A6}"/>
          </ac:spMkLst>
        </pc:spChg>
        <pc:spChg chg="mod ord">
          <ac:chgData name="Peerada Tarasub" userId="ea11e693-c6d9-4ddd-8fda-45fda4343ee5" providerId="ADAL" clId="{2109DB6B-68C3-49D3-813C-BBA0692EAD2A}" dt="2023-04-06T04:27:12.930" v="1" actId="700"/>
          <ac:spMkLst>
            <pc:docMk/>
            <pc:sldMk cId="3447377276" sldId="299"/>
            <ac:spMk id="4" creationId="{C68BC029-8D6E-5DA6-8B8D-8C59B2F54A76}"/>
          </ac:spMkLst>
        </pc:spChg>
        <pc:spChg chg="add mod">
          <ac:chgData name="Peerada Tarasub" userId="ea11e693-c6d9-4ddd-8fda-45fda4343ee5" providerId="ADAL" clId="{2109DB6B-68C3-49D3-813C-BBA0692EAD2A}" dt="2023-04-06T04:27:35.307" v="11" actId="20577"/>
          <ac:spMkLst>
            <pc:docMk/>
            <pc:sldMk cId="3447377276" sldId="299"/>
            <ac:spMk id="5" creationId="{25E9A4B3-2417-6D93-C0EC-82B1562C9796}"/>
          </ac:spMkLst>
        </pc:spChg>
      </pc:sldChg>
      <pc:sldChg chg="modSp add del mod modClrScheme chgLayout">
        <pc:chgData name="Peerada Tarasub" userId="ea11e693-c6d9-4ddd-8fda-45fda4343ee5" providerId="ADAL" clId="{2109DB6B-68C3-49D3-813C-BBA0692EAD2A}" dt="2023-04-06T05:09:21.015" v="631" actId="47"/>
        <pc:sldMkLst>
          <pc:docMk/>
          <pc:sldMk cId="226870276" sldId="300"/>
        </pc:sldMkLst>
        <pc:spChg chg="mod ord">
          <ac:chgData name="Peerada Tarasub" userId="ea11e693-c6d9-4ddd-8fda-45fda4343ee5" providerId="ADAL" clId="{2109DB6B-68C3-49D3-813C-BBA0692EAD2A}" dt="2023-04-06T04:27:58.417" v="32" actId="700"/>
          <ac:spMkLst>
            <pc:docMk/>
            <pc:sldMk cId="226870276" sldId="300"/>
            <ac:spMk id="4" creationId="{C68BC029-8D6E-5DA6-8B8D-8C59B2F54A76}"/>
          </ac:spMkLst>
        </pc:spChg>
        <pc:spChg chg="mod">
          <ac:chgData name="Peerada Tarasub" userId="ea11e693-c6d9-4ddd-8fda-45fda4343ee5" providerId="ADAL" clId="{2109DB6B-68C3-49D3-813C-BBA0692EAD2A}" dt="2023-04-06T04:27:55.416" v="31" actId="20577"/>
          <ac:spMkLst>
            <pc:docMk/>
            <pc:sldMk cId="226870276" sldId="300"/>
            <ac:spMk id="5" creationId="{25E9A4B3-2417-6D93-C0EC-82B1562C9796}"/>
          </ac:spMkLst>
        </pc:spChg>
      </pc:sldChg>
      <pc:sldChg chg="addSp delSp modSp new del mod modClrScheme chgLayout">
        <pc:chgData name="Peerada Tarasub" userId="ea11e693-c6d9-4ddd-8fda-45fda4343ee5" providerId="ADAL" clId="{2109DB6B-68C3-49D3-813C-BBA0692EAD2A}" dt="2023-04-06T04:46:03.561" v="215" actId="47"/>
        <pc:sldMkLst>
          <pc:docMk/>
          <pc:sldMk cId="2042924664" sldId="301"/>
        </pc:sldMkLst>
        <pc:spChg chg="add mod">
          <ac:chgData name="Peerada Tarasub" userId="ea11e693-c6d9-4ddd-8fda-45fda4343ee5" providerId="ADAL" clId="{2109DB6B-68C3-49D3-813C-BBA0692EAD2A}" dt="2023-04-06T04:30:15.734" v="67" actId="20577"/>
          <ac:spMkLst>
            <pc:docMk/>
            <pc:sldMk cId="2042924664" sldId="301"/>
            <ac:spMk id="2" creationId="{272C2FF3-D931-E41D-E738-89656881ED77}"/>
          </ac:spMkLst>
        </pc:spChg>
        <pc:spChg chg="add del mod">
          <ac:chgData name="Peerada Tarasub" userId="ea11e693-c6d9-4ddd-8fda-45fda4343ee5" providerId="ADAL" clId="{2109DB6B-68C3-49D3-813C-BBA0692EAD2A}" dt="2023-04-06T04:41:27.202" v="152" actId="478"/>
          <ac:spMkLst>
            <pc:docMk/>
            <pc:sldMk cId="2042924664" sldId="301"/>
            <ac:spMk id="3" creationId="{537204C8-462B-BDA2-7ED5-B9BA86C62FE4}"/>
          </ac:spMkLst>
        </pc:spChg>
        <pc:spChg chg="add del mod">
          <ac:chgData name="Peerada Tarasub" userId="ea11e693-c6d9-4ddd-8fda-45fda4343ee5" providerId="ADAL" clId="{2109DB6B-68C3-49D3-813C-BBA0692EAD2A}" dt="2023-04-06T04:41:24.507" v="150" actId="478"/>
          <ac:spMkLst>
            <pc:docMk/>
            <pc:sldMk cId="2042924664" sldId="301"/>
            <ac:spMk id="5" creationId="{25F540E5-3A63-A681-20D5-DB2A29F6108E}"/>
          </ac:spMkLst>
        </pc:spChg>
        <pc:spChg chg="add del mod">
          <ac:chgData name="Peerada Tarasub" userId="ea11e693-c6d9-4ddd-8fda-45fda4343ee5" providerId="ADAL" clId="{2109DB6B-68C3-49D3-813C-BBA0692EAD2A}" dt="2023-04-06T04:42:38.807" v="169" actId="478"/>
          <ac:spMkLst>
            <pc:docMk/>
            <pc:sldMk cId="2042924664" sldId="301"/>
            <ac:spMk id="7" creationId="{E522250C-0CE6-805A-B771-8055D2246DBE}"/>
          </ac:spMkLst>
        </pc:spChg>
        <pc:spChg chg="add del mod">
          <ac:chgData name="Peerada Tarasub" userId="ea11e693-c6d9-4ddd-8fda-45fda4343ee5" providerId="ADAL" clId="{2109DB6B-68C3-49D3-813C-BBA0692EAD2A}" dt="2023-04-06T04:45:44.894" v="206" actId="478"/>
          <ac:spMkLst>
            <pc:docMk/>
            <pc:sldMk cId="2042924664" sldId="301"/>
            <ac:spMk id="9" creationId="{3B855173-FAD3-D6CB-F8F6-DB2BFE875EE6}"/>
          </ac:spMkLst>
        </pc:spChg>
        <pc:spChg chg="add del mod">
          <ac:chgData name="Peerada Tarasub" userId="ea11e693-c6d9-4ddd-8fda-45fda4343ee5" providerId="ADAL" clId="{2109DB6B-68C3-49D3-813C-BBA0692EAD2A}" dt="2023-04-06T04:42:05.741" v="159" actId="478"/>
          <ac:spMkLst>
            <pc:docMk/>
            <pc:sldMk cId="2042924664" sldId="301"/>
            <ac:spMk id="11" creationId="{81D2D318-4F1D-C55E-F0B0-99B9538B22A0}"/>
          </ac:spMkLst>
        </pc:spChg>
        <pc:spChg chg="add del mod">
          <ac:chgData name="Peerada Tarasub" userId="ea11e693-c6d9-4ddd-8fda-45fda4343ee5" providerId="ADAL" clId="{2109DB6B-68C3-49D3-813C-BBA0692EAD2A}" dt="2023-04-06T04:45:34.117" v="205" actId="478"/>
          <ac:spMkLst>
            <pc:docMk/>
            <pc:sldMk cId="2042924664" sldId="301"/>
            <ac:spMk id="13" creationId="{A74F3E8A-BA7E-3B08-562F-2C0ABF061E36}"/>
          </ac:spMkLst>
        </pc:spChg>
        <pc:spChg chg="add del mod">
          <ac:chgData name="Peerada Tarasub" userId="ea11e693-c6d9-4ddd-8fda-45fda4343ee5" providerId="ADAL" clId="{2109DB6B-68C3-49D3-813C-BBA0692EAD2A}" dt="2023-04-06T04:44:55.579" v="193" actId="478"/>
          <ac:spMkLst>
            <pc:docMk/>
            <pc:sldMk cId="2042924664" sldId="301"/>
            <ac:spMk id="15" creationId="{E87E9D57-D302-B017-1906-90B2226941F3}"/>
          </ac:spMkLst>
        </pc:spChg>
        <pc:spChg chg="add del mod">
          <ac:chgData name="Peerada Tarasub" userId="ea11e693-c6d9-4ddd-8fda-45fda4343ee5" providerId="ADAL" clId="{2109DB6B-68C3-49D3-813C-BBA0692EAD2A}" dt="2023-04-06T04:45:55.956" v="210" actId="478"/>
          <ac:spMkLst>
            <pc:docMk/>
            <pc:sldMk cId="2042924664" sldId="301"/>
            <ac:spMk id="17" creationId="{2F3EFF44-A1A6-05F4-D68B-7588E15E5E46}"/>
          </ac:spMkLst>
        </pc:spChg>
        <pc:spChg chg="add del mod">
          <ac:chgData name="Peerada Tarasub" userId="ea11e693-c6d9-4ddd-8fda-45fda4343ee5" providerId="ADAL" clId="{2109DB6B-68C3-49D3-813C-BBA0692EAD2A}" dt="2023-04-06T04:43:55.583" v="180" actId="478"/>
          <ac:spMkLst>
            <pc:docMk/>
            <pc:sldMk cId="2042924664" sldId="301"/>
            <ac:spMk id="19" creationId="{42B74748-F631-5656-7B55-8D4BC5301830}"/>
          </ac:spMkLst>
        </pc:spChg>
        <pc:spChg chg="add del mod">
          <ac:chgData name="Peerada Tarasub" userId="ea11e693-c6d9-4ddd-8fda-45fda4343ee5" providerId="ADAL" clId="{2109DB6B-68C3-49D3-813C-BBA0692EAD2A}" dt="2023-04-06T04:41:30.279" v="153" actId="478"/>
          <ac:spMkLst>
            <pc:docMk/>
            <pc:sldMk cId="2042924664" sldId="301"/>
            <ac:spMk id="21" creationId="{6FBCFF11-8430-3473-AC1A-73876272AF34}"/>
          </ac:spMkLst>
        </pc:spChg>
      </pc:sldChg>
      <pc:sldChg chg="new del">
        <pc:chgData name="Peerada Tarasub" userId="ea11e693-c6d9-4ddd-8fda-45fda4343ee5" providerId="ADAL" clId="{2109DB6B-68C3-49D3-813C-BBA0692EAD2A}" dt="2023-04-06T04:28:19.987" v="34" actId="47"/>
        <pc:sldMkLst>
          <pc:docMk/>
          <pc:sldMk cId="2906964386" sldId="301"/>
        </pc:sldMkLst>
      </pc:sldChg>
      <pc:sldChg chg="addSp delSp new del mod">
        <pc:chgData name="Peerada Tarasub" userId="ea11e693-c6d9-4ddd-8fda-45fda4343ee5" providerId="ADAL" clId="{2109DB6B-68C3-49D3-813C-BBA0692EAD2A}" dt="2023-04-06T04:32:43.747" v="98" actId="47"/>
        <pc:sldMkLst>
          <pc:docMk/>
          <pc:sldMk cId="2761591183" sldId="303"/>
        </pc:sldMkLst>
        <pc:spChg chg="add del">
          <ac:chgData name="Peerada Tarasub" userId="ea11e693-c6d9-4ddd-8fda-45fda4343ee5" providerId="ADAL" clId="{2109DB6B-68C3-49D3-813C-BBA0692EAD2A}" dt="2023-04-06T04:32:41.156" v="96" actId="21"/>
          <ac:spMkLst>
            <pc:docMk/>
            <pc:sldMk cId="2761591183" sldId="303"/>
            <ac:spMk id="4" creationId="{636C689F-39D9-8992-EA71-0854B339BB5F}"/>
          </ac:spMkLst>
        </pc:spChg>
      </pc:sldChg>
      <pc:sldChg chg="addSp delSp modSp add mod ord">
        <pc:chgData name="Peerada Tarasub" userId="ea11e693-c6d9-4ddd-8fda-45fda4343ee5" providerId="ADAL" clId="{2109DB6B-68C3-49D3-813C-BBA0692EAD2A}" dt="2023-04-06T05:26:25.027" v="722" actId="14100"/>
        <pc:sldMkLst>
          <pc:docMk/>
          <pc:sldMk cId="4002303797" sldId="304"/>
        </pc:sldMkLst>
        <pc:spChg chg="mod">
          <ac:chgData name="Peerada Tarasub" userId="ea11e693-c6d9-4ddd-8fda-45fda4343ee5" providerId="ADAL" clId="{2109DB6B-68C3-49D3-813C-BBA0692EAD2A}" dt="2023-04-06T04:32:38.344" v="95" actId="20577"/>
          <ac:spMkLst>
            <pc:docMk/>
            <pc:sldMk cId="4002303797" sldId="304"/>
            <ac:spMk id="2" creationId="{272C2FF3-D931-E41D-E738-89656881ED77}"/>
          </ac:spMkLst>
        </pc:spChg>
        <pc:spChg chg="del">
          <ac:chgData name="Peerada Tarasub" userId="ea11e693-c6d9-4ddd-8fda-45fda4343ee5" providerId="ADAL" clId="{2109DB6B-68C3-49D3-813C-BBA0692EAD2A}" dt="2023-04-06T04:39:14.895" v="124" actId="478"/>
          <ac:spMkLst>
            <pc:docMk/>
            <pc:sldMk cId="4002303797" sldId="304"/>
            <ac:spMk id="3" creationId="{537204C8-462B-BDA2-7ED5-B9BA86C62FE4}"/>
          </ac:spMkLst>
        </pc:spChg>
        <pc:spChg chg="mod">
          <ac:chgData name="Peerada Tarasub" userId="ea11e693-c6d9-4ddd-8fda-45fda4343ee5" providerId="ADAL" clId="{2109DB6B-68C3-49D3-813C-BBA0692EAD2A}" dt="2023-04-06T05:26:25.027" v="722" actId="14100"/>
          <ac:spMkLst>
            <pc:docMk/>
            <pc:sldMk cId="4002303797" sldId="304"/>
            <ac:spMk id="3" creationId="{D2A0E7A4-BE61-8084-3046-9C6251D3AA12}"/>
          </ac:spMkLst>
        </pc:spChg>
        <pc:spChg chg="add mod">
          <ac:chgData name="Peerada Tarasub" userId="ea11e693-c6d9-4ddd-8fda-45fda4343ee5" providerId="ADAL" clId="{2109DB6B-68C3-49D3-813C-BBA0692EAD2A}" dt="2023-04-06T04:39:58.039" v="144" actId="1076"/>
          <ac:spMkLst>
            <pc:docMk/>
            <pc:sldMk cId="4002303797" sldId="304"/>
            <ac:spMk id="4" creationId="{D4CB313A-9B35-07A7-7DD9-0364CCC0C5D0}"/>
          </ac:spMkLst>
        </pc:spChg>
        <pc:spChg chg="del">
          <ac:chgData name="Peerada Tarasub" userId="ea11e693-c6d9-4ddd-8fda-45fda4343ee5" providerId="ADAL" clId="{2109DB6B-68C3-49D3-813C-BBA0692EAD2A}" dt="2023-04-06T04:32:33.225" v="87" actId="478"/>
          <ac:spMkLst>
            <pc:docMk/>
            <pc:sldMk cId="4002303797" sldId="304"/>
            <ac:spMk id="5" creationId="{25F540E5-3A63-A681-20D5-DB2A29F6108E}"/>
          </ac:spMkLst>
        </pc:spChg>
        <pc:spChg chg="del">
          <ac:chgData name="Peerada Tarasub" userId="ea11e693-c6d9-4ddd-8fda-45fda4343ee5" providerId="ADAL" clId="{2109DB6B-68C3-49D3-813C-BBA0692EAD2A}" dt="2023-04-06T04:32:34.857" v="88" actId="478"/>
          <ac:spMkLst>
            <pc:docMk/>
            <pc:sldMk cId="4002303797" sldId="304"/>
            <ac:spMk id="7" creationId="{E522250C-0CE6-805A-B771-8055D2246DBE}"/>
          </ac:spMkLst>
        </pc:spChg>
        <pc:spChg chg="add del mod">
          <ac:chgData name="Peerada Tarasub" userId="ea11e693-c6d9-4ddd-8fda-45fda4343ee5" providerId="ADAL" clId="{2109DB6B-68C3-49D3-813C-BBA0692EAD2A}" dt="2023-04-06T04:39:17.196" v="125" actId="478"/>
          <ac:spMkLst>
            <pc:docMk/>
            <pc:sldMk cId="4002303797" sldId="304"/>
            <ac:spMk id="8" creationId="{95BE330F-349D-C427-D16E-1894864687FB}"/>
          </ac:spMkLst>
        </pc:spChg>
        <pc:spChg chg="del">
          <ac:chgData name="Peerada Tarasub" userId="ea11e693-c6d9-4ddd-8fda-45fda4343ee5" providerId="ADAL" clId="{2109DB6B-68C3-49D3-813C-BBA0692EAD2A}" dt="2023-04-06T04:32:33.225" v="87" actId="478"/>
          <ac:spMkLst>
            <pc:docMk/>
            <pc:sldMk cId="4002303797" sldId="304"/>
            <ac:spMk id="9" creationId="{3B855173-FAD3-D6CB-F8F6-DB2BFE875EE6}"/>
          </ac:spMkLst>
        </pc:spChg>
        <pc:spChg chg="add mod">
          <ac:chgData name="Peerada Tarasub" userId="ea11e693-c6d9-4ddd-8fda-45fda4343ee5" providerId="ADAL" clId="{2109DB6B-68C3-49D3-813C-BBA0692EAD2A}" dt="2023-04-06T04:39:58.039" v="144" actId="1076"/>
          <ac:spMkLst>
            <pc:docMk/>
            <pc:sldMk cId="4002303797" sldId="304"/>
            <ac:spMk id="10" creationId="{47ECF7FC-C89B-BB46-05CD-833E957E64D4}"/>
          </ac:spMkLst>
        </pc:spChg>
        <pc:spChg chg="del">
          <ac:chgData name="Peerada Tarasub" userId="ea11e693-c6d9-4ddd-8fda-45fda4343ee5" providerId="ADAL" clId="{2109DB6B-68C3-49D3-813C-BBA0692EAD2A}" dt="2023-04-06T04:32:34.857" v="88" actId="478"/>
          <ac:spMkLst>
            <pc:docMk/>
            <pc:sldMk cId="4002303797" sldId="304"/>
            <ac:spMk id="11" creationId="{81D2D318-4F1D-C55E-F0B0-99B9538B22A0}"/>
          </ac:spMkLst>
        </pc:spChg>
      </pc:sldChg>
      <pc:sldChg chg="addSp modSp add mod">
        <pc:chgData name="Peerada Tarasub" userId="ea11e693-c6d9-4ddd-8fda-45fda4343ee5" providerId="ADAL" clId="{2109DB6B-68C3-49D3-813C-BBA0692EAD2A}" dt="2023-04-06T23:39:58.194" v="1452" actId="207"/>
        <pc:sldMkLst>
          <pc:docMk/>
          <pc:sldMk cId="834027936" sldId="305"/>
        </pc:sldMkLst>
        <pc:spChg chg="mod">
          <ac:chgData name="Peerada Tarasub" userId="ea11e693-c6d9-4ddd-8fda-45fda4343ee5" providerId="ADAL" clId="{2109DB6B-68C3-49D3-813C-BBA0692EAD2A}" dt="2023-04-06T04:40:57.507" v="146"/>
          <ac:spMkLst>
            <pc:docMk/>
            <pc:sldMk cId="834027936" sldId="305"/>
            <ac:spMk id="2" creationId="{272C2FF3-D931-E41D-E738-89656881ED77}"/>
          </ac:spMkLst>
        </pc:spChg>
        <pc:spChg chg="add mod">
          <ac:chgData name="Peerada Tarasub" userId="ea11e693-c6d9-4ddd-8fda-45fda4343ee5" providerId="ADAL" clId="{2109DB6B-68C3-49D3-813C-BBA0692EAD2A}" dt="2023-04-06T04:42:13.387" v="166" actId="20577"/>
          <ac:spMkLst>
            <pc:docMk/>
            <pc:sldMk cId="834027936" sldId="305"/>
            <ac:spMk id="3" creationId="{6EC9964E-59DC-4867-845C-9BEA0B4B91E3}"/>
          </ac:spMkLst>
        </pc:spChg>
        <pc:spChg chg="mod">
          <ac:chgData name="Peerada Tarasub" userId="ea11e693-c6d9-4ddd-8fda-45fda4343ee5" providerId="ADAL" clId="{2109DB6B-68C3-49D3-813C-BBA0692EAD2A}" dt="2023-04-06T04:41:09.715" v="149"/>
          <ac:spMkLst>
            <pc:docMk/>
            <pc:sldMk cId="834027936" sldId="305"/>
            <ac:spMk id="4" creationId="{D4CB313A-9B35-07A7-7DD9-0364CCC0C5D0}"/>
          </ac:spMkLst>
        </pc:spChg>
        <pc:spChg chg="add mod">
          <ac:chgData name="Peerada Tarasub" userId="ea11e693-c6d9-4ddd-8fda-45fda4343ee5" providerId="ADAL" clId="{2109DB6B-68C3-49D3-813C-BBA0692EAD2A}" dt="2023-04-06T04:41:51.462" v="158" actId="20577"/>
          <ac:spMkLst>
            <pc:docMk/>
            <pc:sldMk cId="834027936" sldId="305"/>
            <ac:spMk id="5" creationId="{958075A9-E88F-610E-0167-CEBBEAD844FA}"/>
          </ac:spMkLst>
        </pc:spChg>
        <pc:spChg chg="mod">
          <ac:chgData name="Peerada Tarasub" userId="ea11e693-c6d9-4ddd-8fda-45fda4343ee5" providerId="ADAL" clId="{2109DB6B-68C3-49D3-813C-BBA0692EAD2A}" dt="2023-04-06T05:11:46.544" v="706" actId="207"/>
          <ac:spMkLst>
            <pc:docMk/>
            <pc:sldMk cId="834027936" sldId="305"/>
            <ac:spMk id="6" creationId="{4871833F-0BDE-9636-E2CA-5AB5443F3ED1}"/>
          </ac:spMkLst>
        </pc:spChg>
        <pc:spChg chg="mod">
          <ac:chgData name="Peerada Tarasub" userId="ea11e693-c6d9-4ddd-8fda-45fda4343ee5" providerId="ADAL" clId="{2109DB6B-68C3-49D3-813C-BBA0692EAD2A}" dt="2023-04-06T23:39:58.194" v="1452" actId="207"/>
          <ac:spMkLst>
            <pc:docMk/>
            <pc:sldMk cId="834027936" sldId="305"/>
            <ac:spMk id="7" creationId="{E5E54849-5F45-7BDD-5878-9A47807D87DD}"/>
          </ac:spMkLst>
        </pc:spChg>
        <pc:spChg chg="mod">
          <ac:chgData name="Peerada Tarasub" userId="ea11e693-c6d9-4ddd-8fda-45fda4343ee5" providerId="ADAL" clId="{2109DB6B-68C3-49D3-813C-BBA0692EAD2A}" dt="2023-04-06T04:41:02.776" v="148" actId="20577"/>
          <ac:spMkLst>
            <pc:docMk/>
            <pc:sldMk cId="834027936" sldId="305"/>
            <ac:spMk id="10" creationId="{47ECF7FC-C89B-BB46-05CD-833E957E64D4}"/>
          </ac:spMkLst>
        </pc:spChg>
        <pc:spChg chg="mod">
          <ac:chgData name="Peerada Tarasub" userId="ea11e693-c6d9-4ddd-8fda-45fda4343ee5" providerId="ADAL" clId="{2109DB6B-68C3-49D3-813C-BBA0692EAD2A}" dt="2023-04-06T21:24:35.694" v="742" actId="1076"/>
          <ac:spMkLst>
            <pc:docMk/>
            <pc:sldMk cId="834027936" sldId="305"/>
            <ac:spMk id="12" creationId="{D5A13DE8-2187-520A-C66B-A93A319E107D}"/>
          </ac:spMkLst>
        </pc:spChg>
        <pc:picChg chg="mod">
          <ac:chgData name="Peerada Tarasub" userId="ea11e693-c6d9-4ddd-8fda-45fda4343ee5" providerId="ADAL" clId="{2109DB6B-68C3-49D3-813C-BBA0692EAD2A}" dt="2023-04-06T21:07:45.730" v="741" actId="14100"/>
          <ac:picMkLst>
            <pc:docMk/>
            <pc:sldMk cId="834027936" sldId="305"/>
            <ac:picMk id="11" creationId="{6E162D06-7E87-FABF-B43B-AA17987BF758}"/>
          </ac:picMkLst>
        </pc:picChg>
      </pc:sldChg>
      <pc:sldChg chg="modSp mod">
        <pc:chgData name="Peerada Tarasub" userId="ea11e693-c6d9-4ddd-8fda-45fda4343ee5" providerId="ADAL" clId="{2109DB6B-68C3-49D3-813C-BBA0692EAD2A}" dt="2023-04-06T05:26:40.985" v="723" actId="20577"/>
        <pc:sldMkLst>
          <pc:docMk/>
          <pc:sldMk cId="1443411925" sldId="306"/>
        </pc:sldMkLst>
        <pc:spChg chg="mod">
          <ac:chgData name="Peerada Tarasub" userId="ea11e693-c6d9-4ddd-8fda-45fda4343ee5" providerId="ADAL" clId="{2109DB6B-68C3-49D3-813C-BBA0692EAD2A}" dt="2023-04-06T05:26:40.985" v="723" actId="20577"/>
          <ac:spMkLst>
            <pc:docMk/>
            <pc:sldMk cId="1443411925" sldId="306"/>
            <ac:spMk id="3" creationId="{E855868E-B39D-1EAC-9BC7-2510DE39DD79}"/>
          </ac:spMkLst>
        </pc:spChg>
        <pc:spChg chg="mod">
          <ac:chgData name="Peerada Tarasub" userId="ea11e693-c6d9-4ddd-8fda-45fda4343ee5" providerId="ADAL" clId="{2109DB6B-68C3-49D3-813C-BBA0692EAD2A}" dt="2023-04-06T04:42:40.963" v="170"/>
          <ac:spMkLst>
            <pc:docMk/>
            <pc:sldMk cId="1443411925" sldId="306"/>
            <ac:spMk id="4" creationId="{D4CB313A-9B35-07A7-7DD9-0364CCC0C5D0}"/>
          </ac:spMkLst>
        </pc:spChg>
        <pc:spChg chg="mod">
          <ac:chgData name="Peerada Tarasub" userId="ea11e693-c6d9-4ddd-8fda-45fda4343ee5" providerId="ADAL" clId="{2109DB6B-68C3-49D3-813C-BBA0692EAD2A}" dt="2023-04-06T04:42:34.720" v="168" actId="20577"/>
          <ac:spMkLst>
            <pc:docMk/>
            <pc:sldMk cId="1443411925" sldId="306"/>
            <ac:spMk id="10" creationId="{47ECF7FC-C89B-BB46-05CD-833E957E64D4}"/>
          </ac:spMkLst>
        </pc:spChg>
      </pc:sldChg>
      <pc:sldChg chg="addSp delSp modSp add mod">
        <pc:chgData name="Peerada Tarasub" userId="ea11e693-c6d9-4ddd-8fda-45fda4343ee5" providerId="ADAL" clId="{2109DB6B-68C3-49D3-813C-BBA0692EAD2A}" dt="2023-04-06T05:26:47.677" v="724" actId="1076"/>
        <pc:sldMkLst>
          <pc:docMk/>
          <pc:sldMk cId="188544259" sldId="307"/>
        </pc:sldMkLst>
        <pc:spChg chg="mod">
          <ac:chgData name="Peerada Tarasub" userId="ea11e693-c6d9-4ddd-8fda-45fda4343ee5" providerId="ADAL" clId="{2109DB6B-68C3-49D3-813C-BBA0692EAD2A}" dt="2023-04-06T04:53:48.256" v="247" actId="1076"/>
          <ac:spMkLst>
            <pc:docMk/>
            <pc:sldMk cId="188544259" sldId="307"/>
            <ac:spMk id="2" creationId="{272C2FF3-D931-E41D-E738-89656881ED77}"/>
          </ac:spMkLst>
        </pc:spChg>
        <pc:spChg chg="add mod">
          <ac:chgData name="Peerada Tarasub" userId="ea11e693-c6d9-4ddd-8fda-45fda4343ee5" providerId="ADAL" clId="{2109DB6B-68C3-49D3-813C-BBA0692EAD2A}" dt="2023-04-06T04:54:42.586" v="254" actId="20577"/>
          <ac:spMkLst>
            <pc:docMk/>
            <pc:sldMk cId="188544259" sldId="307"/>
            <ac:spMk id="3" creationId="{2F21FAC3-66E5-6A4D-6D8A-11AD77015314}"/>
          </ac:spMkLst>
        </pc:spChg>
        <pc:spChg chg="mod">
          <ac:chgData name="Peerada Tarasub" userId="ea11e693-c6d9-4ddd-8fda-45fda4343ee5" providerId="ADAL" clId="{2109DB6B-68C3-49D3-813C-BBA0692EAD2A}" dt="2023-04-06T04:54:48.074" v="268" actId="20577"/>
          <ac:spMkLst>
            <pc:docMk/>
            <pc:sldMk cId="188544259" sldId="307"/>
            <ac:spMk id="4" creationId="{D4CB313A-9B35-07A7-7DD9-0364CCC0C5D0}"/>
          </ac:spMkLst>
        </pc:spChg>
        <pc:spChg chg="add mod">
          <ac:chgData name="Peerada Tarasub" userId="ea11e693-c6d9-4ddd-8fda-45fda4343ee5" providerId="ADAL" clId="{2109DB6B-68C3-49D3-813C-BBA0692EAD2A}" dt="2023-04-06T04:43:28.638" v="177" actId="20577"/>
          <ac:spMkLst>
            <pc:docMk/>
            <pc:sldMk cId="188544259" sldId="307"/>
            <ac:spMk id="5" creationId="{DA3B0328-7FF1-E8FE-2CC0-A2578AAD2BBC}"/>
          </ac:spMkLst>
        </pc:spChg>
        <pc:spChg chg="add del mod">
          <ac:chgData name="Peerada Tarasub" userId="ea11e693-c6d9-4ddd-8fda-45fda4343ee5" providerId="ADAL" clId="{2109DB6B-68C3-49D3-813C-BBA0692EAD2A}" dt="2023-04-06T04:52:18.539" v="240" actId="478"/>
          <ac:spMkLst>
            <pc:docMk/>
            <pc:sldMk cId="188544259" sldId="307"/>
            <ac:spMk id="6" creationId="{0AE386E7-3142-895D-20F4-FB51D8B6652D}"/>
          </ac:spMkLst>
        </pc:spChg>
        <pc:spChg chg="add mod">
          <ac:chgData name="Peerada Tarasub" userId="ea11e693-c6d9-4ddd-8fda-45fda4343ee5" providerId="ADAL" clId="{2109DB6B-68C3-49D3-813C-BBA0692EAD2A}" dt="2023-04-06T05:26:47.677" v="724" actId="1076"/>
          <ac:spMkLst>
            <pc:docMk/>
            <pc:sldMk cId="188544259" sldId="307"/>
            <ac:spMk id="7" creationId="{A1EF06C1-B909-C6CD-0DB4-F5E6D8271135}"/>
          </ac:spMkLst>
        </pc:spChg>
        <pc:spChg chg="mod">
          <ac:chgData name="Peerada Tarasub" userId="ea11e693-c6d9-4ddd-8fda-45fda4343ee5" providerId="ADAL" clId="{2109DB6B-68C3-49D3-813C-BBA0692EAD2A}" dt="2023-04-06T04:43:05.647" v="172" actId="20577"/>
          <ac:spMkLst>
            <pc:docMk/>
            <pc:sldMk cId="188544259" sldId="307"/>
            <ac:spMk id="10" creationId="{47ECF7FC-C89B-BB46-05CD-833E957E64D4}"/>
          </ac:spMkLst>
        </pc:spChg>
      </pc:sldChg>
      <pc:sldChg chg="delSp modSp add mod ord modNotesTx">
        <pc:chgData name="Peerada Tarasub" userId="ea11e693-c6d9-4ddd-8fda-45fda4343ee5" providerId="ADAL" clId="{2109DB6B-68C3-49D3-813C-BBA0692EAD2A}" dt="2023-04-07T00:22:55.012" v="1455" actId="20578"/>
        <pc:sldMkLst>
          <pc:docMk/>
          <pc:sldMk cId="2238804390" sldId="308"/>
        </pc:sldMkLst>
        <pc:spChg chg="del">
          <ac:chgData name="Peerada Tarasub" userId="ea11e693-c6d9-4ddd-8fda-45fda4343ee5" providerId="ADAL" clId="{2109DB6B-68C3-49D3-813C-BBA0692EAD2A}" dt="2023-04-06T04:44:08.842" v="182" actId="478"/>
          <ac:spMkLst>
            <pc:docMk/>
            <pc:sldMk cId="2238804390" sldId="308"/>
            <ac:spMk id="3" creationId="{2F21FAC3-66E5-6A4D-6D8A-11AD77015314}"/>
          </ac:spMkLst>
        </pc:spChg>
        <pc:spChg chg="mod">
          <ac:chgData name="Peerada Tarasub" userId="ea11e693-c6d9-4ddd-8fda-45fda4343ee5" providerId="ADAL" clId="{2109DB6B-68C3-49D3-813C-BBA0692EAD2A}" dt="2023-04-06T04:44:26.807" v="186" actId="20577"/>
          <ac:spMkLst>
            <pc:docMk/>
            <pc:sldMk cId="2238804390" sldId="308"/>
            <ac:spMk id="4" creationId="{D4CB313A-9B35-07A7-7DD9-0364CCC0C5D0}"/>
          </ac:spMkLst>
        </pc:spChg>
        <pc:spChg chg="mod">
          <ac:chgData name="Peerada Tarasub" userId="ea11e693-c6d9-4ddd-8fda-45fda4343ee5" providerId="ADAL" clId="{2109DB6B-68C3-49D3-813C-BBA0692EAD2A}" dt="2023-04-06T23:39:43.087" v="1449" actId="207"/>
          <ac:spMkLst>
            <pc:docMk/>
            <pc:sldMk cId="2238804390" sldId="308"/>
            <ac:spMk id="5" creationId="{05905F22-13BD-A948-472A-0D91946FADAA}"/>
          </ac:spMkLst>
        </pc:spChg>
        <pc:spChg chg="del">
          <ac:chgData name="Peerada Tarasub" userId="ea11e693-c6d9-4ddd-8fda-45fda4343ee5" providerId="ADAL" clId="{2109DB6B-68C3-49D3-813C-BBA0692EAD2A}" dt="2023-04-06T04:44:08.842" v="182" actId="478"/>
          <ac:spMkLst>
            <pc:docMk/>
            <pc:sldMk cId="2238804390" sldId="308"/>
            <ac:spMk id="5" creationId="{DA3B0328-7FF1-E8FE-2CC0-A2578AAD2BBC}"/>
          </ac:spMkLst>
        </pc:spChg>
        <pc:spChg chg="mod">
          <ac:chgData name="Peerada Tarasub" userId="ea11e693-c6d9-4ddd-8fda-45fda4343ee5" providerId="ADAL" clId="{2109DB6B-68C3-49D3-813C-BBA0692EAD2A}" dt="2023-04-06T05:29:15.838" v="734" actId="14100"/>
          <ac:spMkLst>
            <pc:docMk/>
            <pc:sldMk cId="2238804390" sldId="308"/>
            <ac:spMk id="8" creationId="{DBBB288E-F007-8F36-C3C8-E9C566334636}"/>
          </ac:spMkLst>
        </pc:spChg>
        <pc:spChg chg="mod">
          <ac:chgData name="Peerada Tarasub" userId="ea11e693-c6d9-4ddd-8fda-45fda4343ee5" providerId="ADAL" clId="{2109DB6B-68C3-49D3-813C-BBA0692EAD2A}" dt="2023-04-06T05:29:00.255" v="731" actId="1076"/>
          <ac:spMkLst>
            <pc:docMk/>
            <pc:sldMk cId="2238804390" sldId="308"/>
            <ac:spMk id="9" creationId="{ECEA30BE-5FB7-D2DF-8AA6-9A9AC9651A10}"/>
          </ac:spMkLst>
        </pc:spChg>
        <pc:spChg chg="mod">
          <ac:chgData name="Peerada Tarasub" userId="ea11e693-c6d9-4ddd-8fda-45fda4343ee5" providerId="ADAL" clId="{2109DB6B-68C3-49D3-813C-BBA0692EAD2A}" dt="2023-04-06T04:44:12.886" v="183" actId="20577"/>
          <ac:spMkLst>
            <pc:docMk/>
            <pc:sldMk cId="2238804390" sldId="308"/>
            <ac:spMk id="10" creationId="{47ECF7FC-C89B-BB46-05CD-833E957E64D4}"/>
          </ac:spMkLst>
        </pc:spChg>
        <pc:spChg chg="mod">
          <ac:chgData name="Peerada Tarasub" userId="ea11e693-c6d9-4ddd-8fda-45fda4343ee5" providerId="ADAL" clId="{2109DB6B-68C3-49D3-813C-BBA0692EAD2A}" dt="2023-04-06T05:29:01.808" v="732" actId="1076"/>
          <ac:spMkLst>
            <pc:docMk/>
            <pc:sldMk cId="2238804390" sldId="308"/>
            <ac:spMk id="11" creationId="{AF3E2882-5467-C00E-B5FF-25916FB5FACF}"/>
          </ac:spMkLst>
        </pc:spChg>
        <pc:spChg chg="mod">
          <ac:chgData name="Peerada Tarasub" userId="ea11e693-c6d9-4ddd-8fda-45fda4343ee5" providerId="ADAL" clId="{2109DB6B-68C3-49D3-813C-BBA0692EAD2A}" dt="2023-04-06T23:39:45.851" v="1450" actId="207"/>
          <ac:spMkLst>
            <pc:docMk/>
            <pc:sldMk cId="2238804390" sldId="308"/>
            <ac:spMk id="12" creationId="{1C269155-978E-056B-5FC5-6209A3AF7235}"/>
          </ac:spMkLst>
        </pc:spChg>
      </pc:sldChg>
      <pc:sldChg chg="addSp delSp modSp add mod">
        <pc:chgData name="Peerada Tarasub" userId="ea11e693-c6d9-4ddd-8fda-45fda4343ee5" providerId="ADAL" clId="{2109DB6B-68C3-49D3-813C-BBA0692EAD2A}" dt="2023-04-06T05:04:54.006" v="629" actId="207"/>
        <pc:sldMkLst>
          <pc:docMk/>
          <pc:sldMk cId="882608293" sldId="309"/>
        </pc:sldMkLst>
        <pc:spChg chg="add del mod">
          <ac:chgData name="Peerada Tarasub" userId="ea11e693-c6d9-4ddd-8fda-45fda4343ee5" providerId="ADAL" clId="{2109DB6B-68C3-49D3-813C-BBA0692EAD2A}" dt="2023-04-06T04:54:07.918" v="248" actId="478"/>
          <ac:spMkLst>
            <pc:docMk/>
            <pc:sldMk cId="882608293" sldId="309"/>
            <ac:spMk id="3" creationId="{AE435120-08C2-1DEC-7F3F-D984D62AF045}"/>
          </ac:spMkLst>
        </pc:spChg>
        <pc:spChg chg="mod">
          <ac:chgData name="Peerada Tarasub" userId="ea11e693-c6d9-4ddd-8fda-45fda4343ee5" providerId="ADAL" clId="{2109DB6B-68C3-49D3-813C-BBA0692EAD2A}" dt="2023-04-06T04:45:58.096" v="211"/>
          <ac:spMkLst>
            <pc:docMk/>
            <pc:sldMk cId="882608293" sldId="309"/>
            <ac:spMk id="4" creationId="{D4CB313A-9B35-07A7-7DD9-0364CCC0C5D0}"/>
          </ac:spMkLst>
        </pc:spChg>
        <pc:spChg chg="add del mod">
          <ac:chgData name="Peerada Tarasub" userId="ea11e693-c6d9-4ddd-8fda-45fda4343ee5" providerId="ADAL" clId="{2109DB6B-68C3-49D3-813C-BBA0692EAD2A}" dt="2023-04-06T04:54:07.918" v="248" actId="478"/>
          <ac:spMkLst>
            <pc:docMk/>
            <pc:sldMk cId="882608293" sldId="309"/>
            <ac:spMk id="5" creationId="{4D29080F-2E6F-BA19-446D-13EE64D0C499}"/>
          </ac:spMkLst>
        </pc:spChg>
        <pc:spChg chg="mod">
          <ac:chgData name="Peerada Tarasub" userId="ea11e693-c6d9-4ddd-8fda-45fda4343ee5" providerId="ADAL" clId="{2109DB6B-68C3-49D3-813C-BBA0692EAD2A}" dt="2023-04-06T05:04:54.006" v="629" actId="207"/>
          <ac:spMkLst>
            <pc:docMk/>
            <pc:sldMk cId="882608293" sldId="309"/>
            <ac:spMk id="6" creationId="{0DA6F8A3-6B83-16B2-20FE-4A53FF82F900}"/>
          </ac:spMkLst>
        </pc:spChg>
        <pc:spChg chg="mod">
          <ac:chgData name="Peerada Tarasub" userId="ea11e693-c6d9-4ddd-8fda-45fda4343ee5" providerId="ADAL" clId="{2109DB6B-68C3-49D3-813C-BBA0692EAD2A}" dt="2023-04-06T04:45:17.490" v="200" actId="20577"/>
          <ac:spMkLst>
            <pc:docMk/>
            <pc:sldMk cId="882608293" sldId="309"/>
            <ac:spMk id="10" creationId="{47ECF7FC-C89B-BB46-05CD-833E957E64D4}"/>
          </ac:spMkLst>
        </pc:spChg>
      </pc:sldChg>
      <pc:sldChg chg="modSp add mod">
        <pc:chgData name="Peerada Tarasub" userId="ea11e693-c6d9-4ddd-8fda-45fda4343ee5" providerId="ADAL" clId="{2109DB6B-68C3-49D3-813C-BBA0692EAD2A}" dt="2023-04-06T21:33:36.200" v="807" actId="20577"/>
        <pc:sldMkLst>
          <pc:docMk/>
          <pc:sldMk cId="2625588794" sldId="310"/>
        </pc:sldMkLst>
        <pc:spChg chg="mod">
          <ac:chgData name="Peerada Tarasub" userId="ea11e693-c6d9-4ddd-8fda-45fda4343ee5" providerId="ADAL" clId="{2109DB6B-68C3-49D3-813C-BBA0692EAD2A}" dt="2023-04-06T04:55:28.287" v="270" actId="20577"/>
          <ac:spMkLst>
            <pc:docMk/>
            <pc:sldMk cId="2625588794" sldId="310"/>
            <ac:spMk id="4" creationId="{D4CB313A-9B35-07A7-7DD9-0364CCC0C5D0}"/>
          </ac:spMkLst>
        </pc:spChg>
        <pc:spChg chg="mod">
          <ac:chgData name="Peerada Tarasub" userId="ea11e693-c6d9-4ddd-8fda-45fda4343ee5" providerId="ADAL" clId="{2109DB6B-68C3-49D3-813C-BBA0692EAD2A}" dt="2023-04-06T21:33:36.200" v="807" actId="20577"/>
          <ac:spMkLst>
            <pc:docMk/>
            <pc:sldMk cId="2625588794" sldId="310"/>
            <ac:spMk id="5" creationId="{06A74626-7382-26E9-869F-D38CE5BB7EFE}"/>
          </ac:spMkLst>
        </pc:spChg>
        <pc:spChg chg="mod">
          <ac:chgData name="Peerada Tarasub" userId="ea11e693-c6d9-4ddd-8fda-45fda4343ee5" providerId="ADAL" clId="{2109DB6B-68C3-49D3-813C-BBA0692EAD2A}" dt="2023-04-06T21:25:48.894" v="747" actId="20577"/>
          <ac:spMkLst>
            <pc:docMk/>
            <pc:sldMk cId="2625588794" sldId="310"/>
            <ac:spMk id="7" creationId="{1074822A-2667-F9FA-46AB-E6DB59A0B7F8}"/>
          </ac:spMkLst>
        </pc:spChg>
        <pc:spChg chg="mod">
          <ac:chgData name="Peerada Tarasub" userId="ea11e693-c6d9-4ddd-8fda-45fda4343ee5" providerId="ADAL" clId="{2109DB6B-68C3-49D3-813C-BBA0692EAD2A}" dt="2023-04-06T04:45:12.675" v="199" actId="20577"/>
          <ac:spMkLst>
            <pc:docMk/>
            <pc:sldMk cId="2625588794" sldId="310"/>
            <ac:spMk id="10" creationId="{47ECF7FC-C89B-BB46-05CD-833E957E64D4}"/>
          </ac:spMkLst>
        </pc:spChg>
      </pc:sldChg>
      <pc:sldMasterChg chg="delSldLayout">
        <pc:chgData name="Peerada Tarasub" userId="ea11e693-c6d9-4ddd-8fda-45fda4343ee5" providerId="ADAL" clId="{2109DB6B-68C3-49D3-813C-BBA0692EAD2A}" dt="2023-04-06T04:32:43.747" v="98" actId="47"/>
        <pc:sldMasterMkLst>
          <pc:docMk/>
          <pc:sldMasterMk cId="969830191" sldId="2147483648"/>
        </pc:sldMasterMkLst>
        <pc:sldLayoutChg chg="del">
          <pc:chgData name="Peerada Tarasub" userId="ea11e693-c6d9-4ddd-8fda-45fda4343ee5" providerId="ADAL" clId="{2109DB6B-68C3-49D3-813C-BBA0692EAD2A}" dt="2023-04-06T04:32:43.747" v="98" actId="47"/>
          <pc:sldLayoutMkLst>
            <pc:docMk/>
            <pc:sldMasterMk cId="969830191" sldId="2147483648"/>
            <pc:sldLayoutMk cId="1480168451" sldId="2147483663"/>
          </pc:sldLayoutMkLst>
        </pc:sldLayoutChg>
      </pc:sldMasterChg>
    </pc:docChg>
  </pc:docChgLst>
  <pc:docChgLst>
    <pc:chgData name="Boris Fung" userId="S::yathei.fung@ucalgary.ca::a4b7c3e6-df90-45dc-942d-4ad1bb17f6c5" providerId="AD" clId="Web-{F6705DD0-FB2D-4450-AE25-B49C236ECD4A}"/>
    <pc:docChg chg="addSld delSld modSld sldOrd">
      <pc:chgData name="Boris Fung" userId="S::yathei.fung@ucalgary.ca::a4b7c3e6-df90-45dc-942d-4ad1bb17f6c5" providerId="AD" clId="Web-{F6705DD0-FB2D-4450-AE25-B49C236ECD4A}" dt="2023-03-30T18:54:21.304" v="79"/>
      <pc:docMkLst>
        <pc:docMk/>
      </pc:docMkLst>
      <pc:sldChg chg="mod modShow">
        <pc:chgData name="Boris Fung" userId="S::yathei.fung@ucalgary.ca::a4b7c3e6-df90-45dc-942d-4ad1bb17f6c5" providerId="AD" clId="Web-{F6705DD0-FB2D-4450-AE25-B49C236ECD4A}" dt="2023-03-30T18:50:49.661" v="8"/>
        <pc:sldMkLst>
          <pc:docMk/>
          <pc:sldMk cId="2500444650" sldId="265"/>
        </pc:sldMkLst>
      </pc:sldChg>
      <pc:sldChg chg="mod ord modShow">
        <pc:chgData name="Boris Fung" userId="S::yathei.fung@ucalgary.ca::a4b7c3e6-df90-45dc-942d-4ad1bb17f6c5" providerId="AD" clId="Web-{F6705DD0-FB2D-4450-AE25-B49C236ECD4A}" dt="2023-03-30T18:54:21.304" v="79"/>
        <pc:sldMkLst>
          <pc:docMk/>
          <pc:sldMk cId="2016057215" sldId="266"/>
        </pc:sldMkLst>
      </pc:sldChg>
      <pc:sldChg chg="mod modShow">
        <pc:chgData name="Boris Fung" userId="S::yathei.fung@ucalgary.ca::a4b7c3e6-df90-45dc-942d-4ad1bb17f6c5" providerId="AD" clId="Web-{F6705DD0-FB2D-4450-AE25-B49C236ECD4A}" dt="2023-03-30T18:50:50.364" v="11"/>
        <pc:sldMkLst>
          <pc:docMk/>
          <pc:sldMk cId="4098829745" sldId="267"/>
        </pc:sldMkLst>
      </pc:sldChg>
      <pc:sldChg chg="mod modShow">
        <pc:chgData name="Boris Fung" userId="S::yathei.fung@ucalgary.ca::a4b7c3e6-df90-45dc-942d-4ad1bb17f6c5" providerId="AD" clId="Web-{F6705DD0-FB2D-4450-AE25-B49C236ECD4A}" dt="2023-03-30T18:50:50.473" v="12"/>
        <pc:sldMkLst>
          <pc:docMk/>
          <pc:sldMk cId="1220831985" sldId="268"/>
        </pc:sldMkLst>
      </pc:sldChg>
      <pc:sldChg chg="mod modShow">
        <pc:chgData name="Boris Fung" userId="S::yathei.fung@ucalgary.ca::a4b7c3e6-df90-45dc-942d-4ad1bb17f6c5" providerId="AD" clId="Web-{F6705DD0-FB2D-4450-AE25-B49C236ECD4A}" dt="2023-03-30T18:50:50.567" v="14"/>
        <pc:sldMkLst>
          <pc:docMk/>
          <pc:sldMk cId="2169329361" sldId="269"/>
        </pc:sldMkLst>
      </pc:sldChg>
      <pc:sldChg chg="mod modShow">
        <pc:chgData name="Boris Fung" userId="S::yathei.fung@ucalgary.ca::a4b7c3e6-df90-45dc-942d-4ad1bb17f6c5" providerId="AD" clId="Web-{F6705DD0-FB2D-4450-AE25-B49C236ECD4A}" dt="2023-03-30T18:50:50.536" v="13"/>
        <pc:sldMkLst>
          <pc:docMk/>
          <pc:sldMk cId="795174381" sldId="270"/>
        </pc:sldMkLst>
      </pc:sldChg>
      <pc:sldChg chg="mod modShow">
        <pc:chgData name="Boris Fung" userId="S::yathei.fung@ucalgary.ca::a4b7c3e6-df90-45dc-942d-4ad1bb17f6c5" providerId="AD" clId="Web-{F6705DD0-FB2D-4450-AE25-B49C236ECD4A}" dt="2023-03-30T18:50:50.130" v="10"/>
        <pc:sldMkLst>
          <pc:docMk/>
          <pc:sldMk cId="1931909196" sldId="271"/>
        </pc:sldMkLst>
      </pc:sldChg>
      <pc:sldChg chg="new del">
        <pc:chgData name="Boris Fung" userId="S::yathei.fung@ucalgary.ca::a4b7c3e6-df90-45dc-942d-4ad1bb17f6c5" providerId="AD" clId="Web-{F6705DD0-FB2D-4450-AE25-B49C236ECD4A}" dt="2023-03-30T18:50:32.942" v="2"/>
        <pc:sldMkLst>
          <pc:docMk/>
          <pc:sldMk cId="3951734788" sldId="272"/>
        </pc:sldMkLst>
      </pc:sldChg>
      <pc:sldChg chg="modSp new ord">
        <pc:chgData name="Boris Fung" userId="S::yathei.fung@ucalgary.ca::a4b7c3e6-df90-45dc-942d-4ad1bb17f6c5" providerId="AD" clId="Web-{F6705DD0-FB2D-4450-AE25-B49C236ECD4A}" dt="2023-03-30T18:52:27.068" v="42" actId="20577"/>
        <pc:sldMkLst>
          <pc:docMk/>
          <pc:sldMk cId="2045020353" sldId="273"/>
        </pc:sldMkLst>
        <pc:spChg chg="mod">
          <ac:chgData name="Boris Fung" userId="S::yathei.fung@ucalgary.ca::a4b7c3e6-df90-45dc-942d-4ad1bb17f6c5" providerId="AD" clId="Web-{F6705DD0-FB2D-4450-AE25-B49C236ECD4A}" dt="2023-03-30T18:52:27.068" v="42" actId="20577"/>
          <ac:spMkLst>
            <pc:docMk/>
            <pc:sldMk cId="2045020353" sldId="273"/>
            <ac:spMk id="2" creationId="{3790CEE2-6997-A489-77AB-4D56D756C7A4}"/>
          </ac:spMkLst>
        </pc:spChg>
        <pc:spChg chg="mod">
          <ac:chgData name="Boris Fung" userId="S::yathei.fung@ucalgary.ca::a4b7c3e6-df90-45dc-942d-4ad1bb17f6c5" providerId="AD" clId="Web-{F6705DD0-FB2D-4450-AE25-B49C236ECD4A}" dt="2023-03-30T18:50:43.255" v="7" actId="20577"/>
          <ac:spMkLst>
            <pc:docMk/>
            <pc:sldMk cId="2045020353" sldId="273"/>
            <ac:spMk id="3" creationId="{E521A608-FDE8-11B6-3BE0-C36CF21AA47D}"/>
          </ac:spMkLst>
        </pc:spChg>
      </pc:sldChg>
      <pc:sldChg chg="modSp new ord">
        <pc:chgData name="Boris Fung" userId="S::yathei.fung@ucalgary.ca::a4b7c3e6-df90-45dc-942d-4ad1bb17f6c5" providerId="AD" clId="Web-{F6705DD0-FB2D-4450-AE25-B49C236ECD4A}" dt="2023-03-30T18:53:01.178" v="44"/>
        <pc:sldMkLst>
          <pc:docMk/>
          <pc:sldMk cId="2158589282" sldId="274"/>
        </pc:sldMkLst>
        <pc:spChg chg="mod">
          <ac:chgData name="Boris Fung" userId="S::yathei.fung@ucalgary.ca::a4b7c3e6-df90-45dc-942d-4ad1bb17f6c5" providerId="AD" clId="Web-{F6705DD0-FB2D-4450-AE25-B49C236ECD4A}" dt="2023-03-30T18:52:12.365" v="37" actId="20577"/>
          <ac:spMkLst>
            <pc:docMk/>
            <pc:sldMk cId="2158589282" sldId="274"/>
            <ac:spMk id="2" creationId="{5035771E-DB9E-8C1B-4BE6-E5A4DDDB125E}"/>
          </ac:spMkLst>
        </pc:spChg>
      </pc:sldChg>
      <pc:sldChg chg="modSp new del">
        <pc:chgData name="Boris Fung" userId="S::yathei.fung@ucalgary.ca::a4b7c3e6-df90-45dc-942d-4ad1bb17f6c5" providerId="AD" clId="Web-{F6705DD0-FB2D-4450-AE25-B49C236ECD4A}" dt="2023-03-30T18:52:15.349" v="38"/>
        <pc:sldMkLst>
          <pc:docMk/>
          <pc:sldMk cId="2340847225" sldId="275"/>
        </pc:sldMkLst>
        <pc:spChg chg="mod">
          <ac:chgData name="Boris Fung" userId="S::yathei.fung@ucalgary.ca::a4b7c3e6-df90-45dc-942d-4ad1bb17f6c5" providerId="AD" clId="Web-{F6705DD0-FB2D-4450-AE25-B49C236ECD4A}" dt="2023-03-30T18:52:06.381" v="34" actId="20577"/>
          <ac:spMkLst>
            <pc:docMk/>
            <pc:sldMk cId="2340847225" sldId="275"/>
            <ac:spMk id="2" creationId="{C575C15B-AE2F-46F5-61C5-038470BA8D03}"/>
          </ac:spMkLst>
        </pc:spChg>
      </pc:sldChg>
      <pc:sldChg chg="modSp new ord">
        <pc:chgData name="Boris Fung" userId="S::yathei.fung@ucalgary.ca::a4b7c3e6-df90-45dc-942d-4ad1bb17f6c5" providerId="AD" clId="Web-{F6705DD0-FB2D-4450-AE25-B49C236ECD4A}" dt="2023-03-30T18:54:06.085" v="77" actId="20577"/>
        <pc:sldMkLst>
          <pc:docMk/>
          <pc:sldMk cId="2835802888" sldId="275"/>
        </pc:sldMkLst>
        <pc:spChg chg="mod">
          <ac:chgData name="Boris Fung" userId="S::yathei.fung@ucalgary.ca::a4b7c3e6-df90-45dc-942d-4ad1bb17f6c5" providerId="AD" clId="Web-{F6705DD0-FB2D-4450-AE25-B49C236ECD4A}" dt="2023-03-30T18:54:06.085" v="77" actId="20577"/>
          <ac:spMkLst>
            <pc:docMk/>
            <pc:sldMk cId="2835802888" sldId="275"/>
            <ac:spMk id="2" creationId="{BE47BEFE-F635-66CF-D2AC-5DAF708DE7A1}"/>
          </ac:spMkLst>
        </pc:spChg>
      </pc:sldChg>
      <pc:sldChg chg="modSp new del">
        <pc:chgData name="Boris Fung" userId="S::yathei.fung@ucalgary.ca::a4b7c3e6-df90-45dc-942d-4ad1bb17f6c5" providerId="AD" clId="Web-{F6705DD0-FB2D-4450-AE25-B49C236ECD4A}" dt="2023-03-30T18:52:18.256" v="39"/>
        <pc:sldMkLst>
          <pc:docMk/>
          <pc:sldMk cId="1534592325" sldId="276"/>
        </pc:sldMkLst>
        <pc:spChg chg="mod">
          <ac:chgData name="Boris Fung" userId="S::yathei.fung@ucalgary.ca::a4b7c3e6-df90-45dc-942d-4ad1bb17f6c5" providerId="AD" clId="Web-{F6705DD0-FB2D-4450-AE25-B49C236ECD4A}" dt="2023-03-30T18:51:52.115" v="32" actId="20577"/>
          <ac:spMkLst>
            <pc:docMk/>
            <pc:sldMk cId="1534592325" sldId="276"/>
            <ac:spMk id="2" creationId="{222A8489-FE79-3A0D-0F47-F0239CA4B6A3}"/>
          </ac:spMkLst>
        </pc:spChg>
      </pc:sldChg>
      <pc:sldChg chg="new del">
        <pc:chgData name="Boris Fung" userId="S::yathei.fung@ucalgary.ca::a4b7c3e6-df90-45dc-942d-4ad1bb17f6c5" providerId="AD" clId="Web-{F6705DD0-FB2D-4450-AE25-B49C236ECD4A}" dt="2023-03-30T18:52:22.662" v="40"/>
        <pc:sldMkLst>
          <pc:docMk/>
          <pc:sldMk cId="2550237979" sldId="277"/>
        </pc:sldMkLst>
      </pc:sldChg>
    </pc:docChg>
  </pc:docChgLst>
  <pc:docChgLst>
    <pc:chgData name="Yi-Chi Chang" userId="2b3fb914-4e78-4ec9-a2ac-108faf3651f7" providerId="ADAL" clId="{712D98A1-B0F4-41F5-B7F7-23E1F69CA012}"/>
    <pc:docChg chg="undo custSel modSld">
      <pc:chgData name="Yi-Chi Chang" userId="2b3fb914-4e78-4ec9-a2ac-108faf3651f7" providerId="ADAL" clId="{712D98A1-B0F4-41F5-B7F7-23E1F69CA012}" dt="2023-04-01T01:14:18.550" v="2814" actId="20577"/>
      <pc:docMkLst>
        <pc:docMk/>
      </pc:docMkLst>
      <pc:sldChg chg="delSp modSp mod modNotesTx">
        <pc:chgData name="Yi-Chi Chang" userId="2b3fb914-4e78-4ec9-a2ac-108faf3651f7" providerId="ADAL" clId="{712D98A1-B0F4-41F5-B7F7-23E1F69CA012}" dt="2023-03-31T23:25:09.599" v="2596" actId="20577"/>
        <pc:sldMkLst>
          <pc:docMk/>
          <pc:sldMk cId="2500444650" sldId="265"/>
        </pc:sldMkLst>
        <pc:spChg chg="mod">
          <ac:chgData name="Yi-Chi Chang" userId="2b3fb914-4e78-4ec9-a2ac-108faf3651f7" providerId="ADAL" clId="{712D98A1-B0F4-41F5-B7F7-23E1F69CA012}" dt="2023-03-31T23:08:50.213" v="2555" actId="20577"/>
          <ac:spMkLst>
            <pc:docMk/>
            <pc:sldMk cId="2500444650" sldId="265"/>
            <ac:spMk id="3" creationId="{68CF6FB7-1AA5-A526-2E58-8F107D800E78}"/>
          </ac:spMkLst>
        </pc:spChg>
        <pc:picChg chg="del">
          <ac:chgData name="Yi-Chi Chang" userId="2b3fb914-4e78-4ec9-a2ac-108faf3651f7" providerId="ADAL" clId="{712D98A1-B0F4-41F5-B7F7-23E1F69CA012}" dt="2023-03-31T21:14:22.937" v="1829" actId="21"/>
          <ac:picMkLst>
            <pc:docMk/>
            <pc:sldMk cId="2500444650" sldId="265"/>
            <ac:picMk id="2050" creationId="{E56DCCF0-AD76-1250-A047-BA6639326101}"/>
          </ac:picMkLst>
        </pc:picChg>
      </pc:sldChg>
      <pc:sldChg chg="addSp delSp modSp mod">
        <pc:chgData name="Yi-Chi Chang" userId="2b3fb914-4e78-4ec9-a2ac-108faf3651f7" providerId="ADAL" clId="{712D98A1-B0F4-41F5-B7F7-23E1F69CA012}" dt="2023-03-31T23:09:34.812" v="2556" actId="1076"/>
        <pc:sldMkLst>
          <pc:docMk/>
          <pc:sldMk cId="2016057215" sldId="266"/>
        </pc:sldMkLst>
        <pc:spChg chg="mod">
          <ac:chgData name="Yi-Chi Chang" userId="2b3fb914-4e78-4ec9-a2ac-108faf3651f7" providerId="ADAL" clId="{712D98A1-B0F4-41F5-B7F7-23E1F69CA012}" dt="2023-03-31T23:09:34.812" v="2556" actId="1076"/>
          <ac:spMkLst>
            <pc:docMk/>
            <pc:sldMk cId="2016057215" sldId="266"/>
            <ac:spMk id="6" creationId="{95D74EC5-CB41-D4AD-D398-6226C251BD45}"/>
          </ac:spMkLst>
        </pc:spChg>
        <pc:picChg chg="add del mod">
          <ac:chgData name="Yi-Chi Chang" userId="2b3fb914-4e78-4ec9-a2ac-108faf3651f7" providerId="ADAL" clId="{712D98A1-B0F4-41F5-B7F7-23E1F69CA012}" dt="2023-03-31T21:47:41.517" v="2406" actId="478"/>
          <ac:picMkLst>
            <pc:docMk/>
            <pc:sldMk cId="2016057215" sldId="266"/>
            <ac:picMk id="3" creationId="{52CFC287-67F7-461F-9C80-20D6CAA81BE2}"/>
          </ac:picMkLst>
        </pc:picChg>
        <pc:picChg chg="add mod">
          <ac:chgData name="Yi-Chi Chang" userId="2b3fb914-4e78-4ec9-a2ac-108faf3651f7" providerId="ADAL" clId="{712D98A1-B0F4-41F5-B7F7-23E1F69CA012}" dt="2023-03-31T21:47:56.859" v="2411" actId="1076"/>
          <ac:picMkLst>
            <pc:docMk/>
            <pc:sldMk cId="2016057215" sldId="266"/>
            <ac:picMk id="5" creationId="{BD8F61F8-6975-6199-6913-C896585664B0}"/>
          </ac:picMkLst>
        </pc:picChg>
      </pc:sldChg>
      <pc:sldChg chg="modSp mod">
        <pc:chgData name="Yi-Chi Chang" userId="2b3fb914-4e78-4ec9-a2ac-108faf3651f7" providerId="ADAL" clId="{712D98A1-B0F4-41F5-B7F7-23E1F69CA012}" dt="2023-03-31T21:46:14.738" v="2404" actId="1076"/>
        <pc:sldMkLst>
          <pc:docMk/>
          <pc:sldMk cId="4098829745" sldId="267"/>
        </pc:sldMkLst>
        <pc:spChg chg="mod">
          <ac:chgData name="Yi-Chi Chang" userId="2b3fb914-4e78-4ec9-a2ac-108faf3651f7" providerId="ADAL" clId="{712D98A1-B0F4-41F5-B7F7-23E1F69CA012}" dt="2023-03-31T21:46:14.738" v="2404" actId="1076"/>
          <ac:spMkLst>
            <pc:docMk/>
            <pc:sldMk cId="4098829745" sldId="267"/>
            <ac:spMk id="10" creationId="{82CA1584-1713-9E3A-A15E-7EBCD277E4C9}"/>
          </ac:spMkLst>
        </pc:spChg>
        <pc:spChg chg="mod">
          <ac:chgData name="Yi-Chi Chang" userId="2b3fb914-4e78-4ec9-a2ac-108faf3651f7" providerId="ADAL" clId="{712D98A1-B0F4-41F5-B7F7-23E1F69CA012}" dt="2023-03-31T21:46:14.738" v="2404" actId="1076"/>
          <ac:spMkLst>
            <pc:docMk/>
            <pc:sldMk cId="4098829745" sldId="267"/>
            <ac:spMk id="19" creationId="{143CE8B3-8F26-E617-B326-384438F40181}"/>
          </ac:spMkLst>
        </pc:spChg>
        <pc:grpChg chg="mod">
          <ac:chgData name="Yi-Chi Chang" userId="2b3fb914-4e78-4ec9-a2ac-108faf3651f7" providerId="ADAL" clId="{712D98A1-B0F4-41F5-B7F7-23E1F69CA012}" dt="2023-03-31T21:46:14.738" v="2404" actId="1076"/>
          <ac:grpSpMkLst>
            <pc:docMk/>
            <pc:sldMk cId="4098829745" sldId="267"/>
            <ac:grpSpMk id="8" creationId="{1115FF36-AEA3-A6BD-2865-93C27FB686B2}"/>
          </ac:grpSpMkLst>
        </pc:grpChg>
        <pc:grpChg chg="mod">
          <ac:chgData name="Yi-Chi Chang" userId="2b3fb914-4e78-4ec9-a2ac-108faf3651f7" providerId="ADAL" clId="{712D98A1-B0F4-41F5-B7F7-23E1F69CA012}" dt="2023-03-31T21:46:14.738" v="2404" actId="1076"/>
          <ac:grpSpMkLst>
            <pc:docMk/>
            <pc:sldMk cId="4098829745" sldId="267"/>
            <ac:grpSpMk id="13" creationId="{3B4471B2-54EF-8096-DCF0-BF534A5851B6}"/>
          </ac:grpSpMkLst>
        </pc:grpChg>
        <pc:grpChg chg="mod">
          <ac:chgData name="Yi-Chi Chang" userId="2b3fb914-4e78-4ec9-a2ac-108faf3651f7" providerId="ADAL" clId="{712D98A1-B0F4-41F5-B7F7-23E1F69CA012}" dt="2023-03-31T21:46:14.738" v="2404" actId="1076"/>
          <ac:grpSpMkLst>
            <pc:docMk/>
            <pc:sldMk cId="4098829745" sldId="267"/>
            <ac:grpSpMk id="20" creationId="{8BE39BD9-BFF9-0AE7-8DCF-6AAFF2551B8D}"/>
          </ac:grpSpMkLst>
        </pc:grpChg>
        <pc:picChg chg="mod">
          <ac:chgData name="Yi-Chi Chang" userId="2b3fb914-4e78-4ec9-a2ac-108faf3651f7" providerId="ADAL" clId="{712D98A1-B0F4-41F5-B7F7-23E1F69CA012}" dt="2023-03-31T21:46:06.718" v="2402" actId="1076"/>
          <ac:picMkLst>
            <pc:docMk/>
            <pc:sldMk cId="4098829745" sldId="267"/>
            <ac:picMk id="5" creationId="{78C8631A-3278-5C84-4198-7A6F3F2EAA92}"/>
          </ac:picMkLst>
        </pc:picChg>
      </pc:sldChg>
      <pc:sldChg chg="addSp delSp modSp mod">
        <pc:chgData name="Yi-Chi Chang" userId="2b3fb914-4e78-4ec9-a2ac-108faf3651f7" providerId="ADAL" clId="{712D98A1-B0F4-41F5-B7F7-23E1F69CA012}" dt="2023-03-31T23:35:54.571" v="2746" actId="20577"/>
        <pc:sldMkLst>
          <pc:docMk/>
          <pc:sldMk cId="1931909196" sldId="271"/>
        </pc:sldMkLst>
        <pc:spChg chg="add mod ord">
          <ac:chgData name="Yi-Chi Chang" userId="2b3fb914-4e78-4ec9-a2ac-108faf3651f7" providerId="ADAL" clId="{712D98A1-B0F4-41F5-B7F7-23E1F69CA012}" dt="2023-03-31T20:49:41.863" v="1530" actId="164"/>
          <ac:spMkLst>
            <pc:docMk/>
            <pc:sldMk cId="1931909196" sldId="271"/>
            <ac:spMk id="2" creationId="{2B914B95-3FC7-CDE7-EF04-D7B083B20BE8}"/>
          </ac:spMkLst>
        </pc:spChg>
        <pc:spChg chg="mod">
          <ac:chgData name="Yi-Chi Chang" userId="2b3fb914-4e78-4ec9-a2ac-108faf3651f7" providerId="ADAL" clId="{712D98A1-B0F4-41F5-B7F7-23E1F69CA012}" dt="2023-03-31T20:50:01.734" v="1532"/>
          <ac:spMkLst>
            <pc:docMk/>
            <pc:sldMk cId="1931909196" sldId="271"/>
            <ac:spMk id="7" creationId="{20B28F66-CB59-5287-907F-EE1A865F43F4}"/>
          </ac:spMkLst>
        </pc:spChg>
        <pc:spChg chg="mod">
          <ac:chgData name="Yi-Chi Chang" userId="2b3fb914-4e78-4ec9-a2ac-108faf3651f7" providerId="ADAL" clId="{712D98A1-B0F4-41F5-B7F7-23E1F69CA012}" dt="2023-03-31T20:50:01.734" v="1532"/>
          <ac:spMkLst>
            <pc:docMk/>
            <pc:sldMk cId="1931909196" sldId="271"/>
            <ac:spMk id="8" creationId="{0AB8E79D-83AD-0BCF-CB53-C25BDAA3ABCD}"/>
          </ac:spMkLst>
        </pc:spChg>
        <pc:spChg chg="add mod">
          <ac:chgData name="Yi-Chi Chang" userId="2b3fb914-4e78-4ec9-a2ac-108faf3651f7" providerId="ADAL" clId="{712D98A1-B0F4-41F5-B7F7-23E1F69CA012}" dt="2023-03-31T23:35:54.571" v="2746" actId="20577"/>
          <ac:spMkLst>
            <pc:docMk/>
            <pc:sldMk cId="1931909196" sldId="271"/>
            <ac:spMk id="10" creationId="{6D5E0CE9-4944-E3DA-9197-C50D5685EB55}"/>
          </ac:spMkLst>
        </pc:spChg>
        <pc:spChg chg="mod">
          <ac:chgData name="Yi-Chi Chang" userId="2b3fb914-4e78-4ec9-a2ac-108faf3651f7" providerId="ADAL" clId="{712D98A1-B0F4-41F5-B7F7-23E1F69CA012}" dt="2023-03-31T21:32:39.444" v="1922" actId="179"/>
          <ac:spMkLst>
            <pc:docMk/>
            <pc:sldMk cId="1931909196" sldId="271"/>
            <ac:spMk id="19" creationId="{5401EAF0-FA4A-D8BB-0520-49E2B8FD54BE}"/>
          </ac:spMkLst>
        </pc:spChg>
        <pc:grpChg chg="add mod">
          <ac:chgData name="Yi-Chi Chang" userId="2b3fb914-4e78-4ec9-a2ac-108faf3651f7" providerId="ADAL" clId="{712D98A1-B0F4-41F5-B7F7-23E1F69CA012}" dt="2023-03-31T21:33:23.122" v="1923" actId="14100"/>
          <ac:grpSpMkLst>
            <pc:docMk/>
            <pc:sldMk cId="1931909196" sldId="271"/>
            <ac:grpSpMk id="3" creationId="{78DEB87B-E574-021D-AF8D-668217A7F16C}"/>
          </ac:grpSpMkLst>
        </pc:grpChg>
        <pc:grpChg chg="add del mod">
          <ac:chgData name="Yi-Chi Chang" userId="2b3fb914-4e78-4ec9-a2ac-108faf3651f7" providerId="ADAL" clId="{712D98A1-B0F4-41F5-B7F7-23E1F69CA012}" dt="2023-03-31T20:52:08.788" v="1537" actId="478"/>
          <ac:grpSpMkLst>
            <pc:docMk/>
            <pc:sldMk cId="1931909196" sldId="271"/>
            <ac:grpSpMk id="5" creationId="{0AD23713-D67F-8E15-DA59-7AC14B71490A}"/>
          </ac:grpSpMkLst>
        </pc:grpChg>
        <pc:picChg chg="mod">
          <ac:chgData name="Yi-Chi Chang" userId="2b3fb914-4e78-4ec9-a2ac-108faf3651f7" providerId="ADAL" clId="{712D98A1-B0F4-41F5-B7F7-23E1F69CA012}" dt="2023-03-31T20:49:41.863" v="1530" actId="164"/>
          <ac:picMkLst>
            <pc:docMk/>
            <pc:sldMk cId="1931909196" sldId="271"/>
            <ac:picMk id="6" creationId="{20C61B6B-2625-768F-DFE9-38D9A8EAC02E}"/>
          </ac:picMkLst>
        </pc:picChg>
        <pc:picChg chg="add del mod modCrop">
          <ac:chgData name="Yi-Chi Chang" userId="2b3fb914-4e78-4ec9-a2ac-108faf3651f7" providerId="ADAL" clId="{712D98A1-B0F4-41F5-B7F7-23E1F69CA012}" dt="2023-03-31T21:13:54.752" v="1821" actId="21"/>
          <ac:picMkLst>
            <pc:docMk/>
            <pc:sldMk cId="1931909196" sldId="271"/>
            <ac:picMk id="12" creationId="{C5420958-59B8-038F-E59A-AD2B56F49BA0}"/>
          </ac:picMkLst>
        </pc:picChg>
        <pc:picChg chg="mod modCrop">
          <ac:chgData name="Yi-Chi Chang" userId="2b3fb914-4e78-4ec9-a2ac-108faf3651f7" providerId="ADAL" clId="{712D98A1-B0F4-41F5-B7F7-23E1F69CA012}" dt="2023-03-31T20:49:41.863" v="1530" actId="164"/>
          <ac:picMkLst>
            <pc:docMk/>
            <pc:sldMk cId="1931909196" sldId="271"/>
            <ac:picMk id="13" creationId="{9CE2AE41-618D-EF9E-2DAE-F25151530D8F}"/>
          </ac:picMkLst>
        </pc:picChg>
        <pc:picChg chg="add del mod">
          <ac:chgData name="Yi-Chi Chang" userId="2b3fb914-4e78-4ec9-a2ac-108faf3651f7" providerId="ADAL" clId="{712D98A1-B0F4-41F5-B7F7-23E1F69CA012}" dt="2023-03-31T20:46:37.190" v="1498" actId="478"/>
          <ac:picMkLst>
            <pc:docMk/>
            <pc:sldMk cId="1931909196" sldId="271"/>
            <ac:picMk id="15" creationId="{0445850E-C624-CD13-E0C2-CE102973A27E}"/>
          </ac:picMkLst>
        </pc:picChg>
      </pc:sldChg>
      <pc:sldChg chg="addSp delSp modSp mod modNotesTx">
        <pc:chgData name="Yi-Chi Chang" userId="2b3fb914-4e78-4ec9-a2ac-108faf3651f7" providerId="ADAL" clId="{712D98A1-B0F4-41F5-B7F7-23E1F69CA012}" dt="2023-03-31T23:36:54.871" v="2794" actId="20577"/>
        <pc:sldMkLst>
          <pc:docMk/>
          <pc:sldMk cId="2145564416" sldId="278"/>
        </pc:sldMkLst>
        <pc:spChg chg="mod">
          <ac:chgData name="Yi-Chi Chang" userId="2b3fb914-4e78-4ec9-a2ac-108faf3651f7" providerId="ADAL" clId="{712D98A1-B0F4-41F5-B7F7-23E1F69CA012}" dt="2023-03-31T23:36:54.871" v="2794" actId="20577"/>
          <ac:spMkLst>
            <pc:docMk/>
            <pc:sldMk cId="2145564416" sldId="278"/>
            <ac:spMk id="2" creationId="{54D54FB2-EE56-4781-39FB-8485E2F9B6B6}"/>
          </ac:spMkLst>
        </pc:spChg>
        <pc:spChg chg="add mod">
          <ac:chgData name="Yi-Chi Chang" userId="2b3fb914-4e78-4ec9-a2ac-108faf3651f7" providerId="ADAL" clId="{712D98A1-B0F4-41F5-B7F7-23E1F69CA012}" dt="2023-03-31T23:36:07.904" v="2764" actId="20577"/>
          <ac:spMkLst>
            <pc:docMk/>
            <pc:sldMk cId="2145564416" sldId="278"/>
            <ac:spMk id="3" creationId="{ADFE1AC2-19BC-71C9-2871-18F52792D2DB}"/>
          </ac:spMkLst>
        </pc:spChg>
        <pc:spChg chg="add del mod">
          <ac:chgData name="Yi-Chi Chang" userId="2b3fb914-4e78-4ec9-a2ac-108faf3651f7" providerId="ADAL" clId="{712D98A1-B0F4-41F5-B7F7-23E1F69CA012}" dt="2023-03-31T20:13:58.483" v="1068" actId="478"/>
          <ac:spMkLst>
            <pc:docMk/>
            <pc:sldMk cId="2145564416" sldId="278"/>
            <ac:spMk id="5" creationId="{E706B17C-5379-63F2-52FD-C6A34FB467FA}"/>
          </ac:spMkLst>
        </pc:spChg>
        <pc:spChg chg="mod">
          <ac:chgData name="Yi-Chi Chang" userId="2b3fb914-4e78-4ec9-a2ac-108faf3651f7" providerId="ADAL" clId="{712D98A1-B0F4-41F5-B7F7-23E1F69CA012}" dt="2023-03-31T20:45:40.512" v="1486" actId="20577"/>
          <ac:spMkLst>
            <pc:docMk/>
            <pc:sldMk cId="2145564416" sldId="278"/>
            <ac:spMk id="9" creationId="{74D1A324-E34C-D5F4-EE57-C7335F8B4A77}"/>
          </ac:spMkLst>
        </pc:spChg>
        <pc:spChg chg="add del">
          <ac:chgData name="Yi-Chi Chang" userId="2b3fb914-4e78-4ec9-a2ac-108faf3651f7" providerId="ADAL" clId="{712D98A1-B0F4-41F5-B7F7-23E1F69CA012}" dt="2023-03-31T20:24:38.606" v="1080" actId="478"/>
          <ac:spMkLst>
            <pc:docMk/>
            <pc:sldMk cId="2145564416" sldId="278"/>
            <ac:spMk id="11" creationId="{5EB9BCC8-6E51-E655-B633-4D46BDA97B13}"/>
          </ac:spMkLst>
        </pc:spChg>
        <pc:spChg chg="add del mod">
          <ac:chgData name="Yi-Chi Chang" userId="2b3fb914-4e78-4ec9-a2ac-108faf3651f7" providerId="ADAL" clId="{712D98A1-B0F4-41F5-B7F7-23E1F69CA012}" dt="2023-03-31T20:25:01.298" v="1084" actId="478"/>
          <ac:spMkLst>
            <pc:docMk/>
            <pc:sldMk cId="2145564416" sldId="278"/>
            <ac:spMk id="12" creationId="{77CC94C8-DFE4-B3D3-9E4A-7D3A3D749FF8}"/>
          </ac:spMkLst>
        </pc:spChg>
        <pc:spChg chg="add mod ord">
          <ac:chgData name="Yi-Chi Chang" userId="2b3fb914-4e78-4ec9-a2ac-108faf3651f7" providerId="ADAL" clId="{712D98A1-B0F4-41F5-B7F7-23E1F69CA012}" dt="2023-03-31T20:44:27.423" v="1476" actId="1076"/>
          <ac:spMkLst>
            <pc:docMk/>
            <pc:sldMk cId="2145564416" sldId="278"/>
            <ac:spMk id="15" creationId="{9C741361-0A70-DC2B-2B71-3C5D93E0C6A4}"/>
          </ac:spMkLst>
        </pc:spChg>
        <pc:spChg chg="add mod">
          <ac:chgData name="Yi-Chi Chang" userId="2b3fb914-4e78-4ec9-a2ac-108faf3651f7" providerId="ADAL" clId="{712D98A1-B0F4-41F5-B7F7-23E1F69CA012}" dt="2023-03-31T21:17:47.338" v="1896" actId="1076"/>
          <ac:spMkLst>
            <pc:docMk/>
            <pc:sldMk cId="2145564416" sldId="278"/>
            <ac:spMk id="16" creationId="{A6DBAB81-6ED8-D2A5-5B88-F0447006C2DF}"/>
          </ac:spMkLst>
        </pc:spChg>
        <pc:spChg chg="add mod">
          <ac:chgData name="Yi-Chi Chang" userId="2b3fb914-4e78-4ec9-a2ac-108faf3651f7" providerId="ADAL" clId="{712D98A1-B0F4-41F5-B7F7-23E1F69CA012}" dt="2023-03-31T21:17:31.072" v="1894" actId="1076"/>
          <ac:spMkLst>
            <pc:docMk/>
            <pc:sldMk cId="2145564416" sldId="278"/>
            <ac:spMk id="17" creationId="{51EA25B5-4E1A-DE53-121B-EAEE80EC4EEF}"/>
          </ac:spMkLst>
        </pc:spChg>
        <pc:spChg chg="mod">
          <ac:chgData name="Yi-Chi Chang" userId="2b3fb914-4e78-4ec9-a2ac-108faf3651f7" providerId="ADAL" clId="{712D98A1-B0F4-41F5-B7F7-23E1F69CA012}" dt="2023-03-31T20:30:19.937" v="1235"/>
          <ac:spMkLst>
            <pc:docMk/>
            <pc:sldMk cId="2145564416" sldId="278"/>
            <ac:spMk id="19" creationId="{A584F3D2-436F-8C8C-1D72-FFA41CCA3AC3}"/>
          </ac:spMkLst>
        </pc:spChg>
        <pc:spChg chg="mod">
          <ac:chgData name="Yi-Chi Chang" userId="2b3fb914-4e78-4ec9-a2ac-108faf3651f7" providerId="ADAL" clId="{712D98A1-B0F4-41F5-B7F7-23E1F69CA012}" dt="2023-03-31T20:30:19.937" v="1235"/>
          <ac:spMkLst>
            <pc:docMk/>
            <pc:sldMk cId="2145564416" sldId="278"/>
            <ac:spMk id="20" creationId="{A820ADB8-AF2B-78EA-D000-1194258E6BA0}"/>
          </ac:spMkLst>
        </pc:spChg>
        <pc:spChg chg="mod">
          <ac:chgData name="Yi-Chi Chang" userId="2b3fb914-4e78-4ec9-a2ac-108faf3651f7" providerId="ADAL" clId="{712D98A1-B0F4-41F5-B7F7-23E1F69CA012}" dt="2023-03-31T20:32:32.632" v="1305"/>
          <ac:spMkLst>
            <pc:docMk/>
            <pc:sldMk cId="2145564416" sldId="278"/>
            <ac:spMk id="23" creationId="{BB817E70-18DE-0CB2-076F-57DA12E8714F}"/>
          </ac:spMkLst>
        </pc:spChg>
        <pc:spChg chg="mod">
          <ac:chgData name="Yi-Chi Chang" userId="2b3fb914-4e78-4ec9-a2ac-108faf3651f7" providerId="ADAL" clId="{712D98A1-B0F4-41F5-B7F7-23E1F69CA012}" dt="2023-03-31T20:32:47.233" v="1309" actId="20577"/>
          <ac:spMkLst>
            <pc:docMk/>
            <pc:sldMk cId="2145564416" sldId="278"/>
            <ac:spMk id="24" creationId="{609164E8-7D1A-F48D-9AC9-271E3E3DE732}"/>
          </ac:spMkLst>
        </pc:spChg>
        <pc:spChg chg="mod ord topLvl">
          <ac:chgData name="Yi-Chi Chang" userId="2b3fb914-4e78-4ec9-a2ac-108faf3651f7" providerId="ADAL" clId="{712D98A1-B0F4-41F5-B7F7-23E1F69CA012}" dt="2023-03-31T23:32:29.312" v="2727" actId="14100"/>
          <ac:spMkLst>
            <pc:docMk/>
            <pc:sldMk cId="2145564416" sldId="278"/>
            <ac:spMk id="26" creationId="{714EA497-7BA2-6AEE-E9E1-580856543A73}"/>
          </ac:spMkLst>
        </pc:spChg>
        <pc:spChg chg="del mod">
          <ac:chgData name="Yi-Chi Chang" userId="2b3fb914-4e78-4ec9-a2ac-108faf3651f7" providerId="ADAL" clId="{712D98A1-B0F4-41F5-B7F7-23E1F69CA012}" dt="2023-03-31T20:33:04.016" v="1312" actId="478"/>
          <ac:spMkLst>
            <pc:docMk/>
            <pc:sldMk cId="2145564416" sldId="278"/>
            <ac:spMk id="30" creationId="{DF213F26-7BFB-ED65-3AF9-AE7D518E134D}"/>
          </ac:spMkLst>
        </pc:spChg>
        <pc:spChg chg="del mod">
          <ac:chgData name="Yi-Chi Chang" userId="2b3fb914-4e78-4ec9-a2ac-108faf3651f7" providerId="ADAL" clId="{712D98A1-B0F4-41F5-B7F7-23E1F69CA012}" dt="2023-03-31T20:33:04.016" v="1312" actId="478"/>
          <ac:spMkLst>
            <pc:docMk/>
            <pc:sldMk cId="2145564416" sldId="278"/>
            <ac:spMk id="31" creationId="{A56882B1-B8DE-AE46-DA7C-E443C54D3913}"/>
          </ac:spMkLst>
        </pc:spChg>
        <pc:spChg chg="add mod">
          <ac:chgData name="Yi-Chi Chang" userId="2b3fb914-4e78-4ec9-a2ac-108faf3651f7" providerId="ADAL" clId="{712D98A1-B0F4-41F5-B7F7-23E1F69CA012}" dt="2023-03-31T21:12:16.254" v="1783" actId="20577"/>
          <ac:spMkLst>
            <pc:docMk/>
            <pc:sldMk cId="2145564416" sldId="278"/>
            <ac:spMk id="32" creationId="{7BAA2B45-C94B-422B-D61E-01C0ED4F6D8F}"/>
          </ac:spMkLst>
        </pc:spChg>
        <pc:spChg chg="add del mod">
          <ac:chgData name="Yi-Chi Chang" userId="2b3fb914-4e78-4ec9-a2ac-108faf3651f7" providerId="ADAL" clId="{712D98A1-B0F4-41F5-B7F7-23E1F69CA012}" dt="2023-03-31T20:36:54.200" v="1414" actId="478"/>
          <ac:spMkLst>
            <pc:docMk/>
            <pc:sldMk cId="2145564416" sldId="278"/>
            <ac:spMk id="33" creationId="{4B56E88C-7CC4-7376-8E91-0216DC25074B}"/>
          </ac:spMkLst>
        </pc:spChg>
        <pc:spChg chg="add del mod">
          <ac:chgData name="Yi-Chi Chang" userId="2b3fb914-4e78-4ec9-a2ac-108faf3651f7" providerId="ADAL" clId="{712D98A1-B0F4-41F5-B7F7-23E1F69CA012}" dt="2023-03-31T21:18:26.224" v="1908" actId="21"/>
          <ac:spMkLst>
            <pc:docMk/>
            <pc:sldMk cId="2145564416" sldId="278"/>
            <ac:spMk id="34" creationId="{E77366C0-0B82-6E4E-ACEE-70C78710BF2B}"/>
          </ac:spMkLst>
        </pc:spChg>
        <pc:spChg chg="add del mod">
          <ac:chgData name="Yi-Chi Chang" userId="2b3fb914-4e78-4ec9-a2ac-108faf3651f7" providerId="ADAL" clId="{712D98A1-B0F4-41F5-B7F7-23E1F69CA012}" dt="2023-03-31T21:18:29.933" v="1910" actId="478"/>
          <ac:spMkLst>
            <pc:docMk/>
            <pc:sldMk cId="2145564416" sldId="278"/>
            <ac:spMk id="35" creationId="{0713CBB2-2035-729E-1492-8C1CD117BC2D}"/>
          </ac:spMkLst>
        </pc:spChg>
        <pc:spChg chg="add mod">
          <ac:chgData name="Yi-Chi Chang" userId="2b3fb914-4e78-4ec9-a2ac-108faf3651f7" providerId="ADAL" clId="{712D98A1-B0F4-41F5-B7F7-23E1F69CA012}" dt="2023-03-31T21:18:21.799" v="1906" actId="1076"/>
          <ac:spMkLst>
            <pc:docMk/>
            <pc:sldMk cId="2145564416" sldId="278"/>
            <ac:spMk id="36" creationId="{30BABD04-DAA9-7A9C-9D3D-9B1A4170B6C1}"/>
          </ac:spMkLst>
        </pc:spChg>
        <pc:spChg chg="add mod">
          <ac:chgData name="Yi-Chi Chang" userId="2b3fb914-4e78-4ec9-a2ac-108faf3651f7" providerId="ADAL" clId="{712D98A1-B0F4-41F5-B7F7-23E1F69CA012}" dt="2023-03-31T21:18:43.713" v="1912" actId="1076"/>
          <ac:spMkLst>
            <pc:docMk/>
            <pc:sldMk cId="2145564416" sldId="278"/>
            <ac:spMk id="37" creationId="{B3056560-F3B4-BC59-177C-08C85B054FE1}"/>
          </ac:spMkLst>
        </pc:spChg>
        <pc:spChg chg="add mod">
          <ac:chgData name="Yi-Chi Chang" userId="2b3fb914-4e78-4ec9-a2ac-108faf3651f7" providerId="ADAL" clId="{712D98A1-B0F4-41F5-B7F7-23E1F69CA012}" dt="2023-03-31T21:37:21.488" v="2148" actId="164"/>
          <ac:spMkLst>
            <pc:docMk/>
            <pc:sldMk cId="2145564416" sldId="278"/>
            <ac:spMk id="39" creationId="{24B793C2-A617-4B46-218D-4A58F4158FF2}"/>
          </ac:spMkLst>
        </pc:spChg>
        <pc:grpChg chg="add mod">
          <ac:chgData name="Yi-Chi Chang" userId="2b3fb914-4e78-4ec9-a2ac-108faf3651f7" providerId="ADAL" clId="{712D98A1-B0F4-41F5-B7F7-23E1F69CA012}" dt="2023-03-31T20:30:27.195" v="1237" actId="1076"/>
          <ac:grpSpMkLst>
            <pc:docMk/>
            <pc:sldMk cId="2145564416" sldId="278"/>
            <ac:grpSpMk id="18" creationId="{5746723C-C9AE-2F49-8EE5-BD0C20B2B37B}"/>
          </ac:grpSpMkLst>
        </pc:grpChg>
        <pc:grpChg chg="add mod">
          <ac:chgData name="Yi-Chi Chang" userId="2b3fb914-4e78-4ec9-a2ac-108faf3651f7" providerId="ADAL" clId="{712D98A1-B0F4-41F5-B7F7-23E1F69CA012}" dt="2023-03-31T21:37:25.565" v="2150" actId="1076"/>
          <ac:grpSpMkLst>
            <pc:docMk/>
            <pc:sldMk cId="2145564416" sldId="278"/>
            <ac:grpSpMk id="21" creationId="{FBDD4655-7569-560D-B9C1-FF9F05CC1DE3}"/>
          </ac:grpSpMkLst>
        </pc:grpChg>
        <pc:grpChg chg="add mod">
          <ac:chgData name="Yi-Chi Chang" userId="2b3fb914-4e78-4ec9-a2ac-108faf3651f7" providerId="ADAL" clId="{712D98A1-B0F4-41F5-B7F7-23E1F69CA012}" dt="2023-03-31T20:32:45.157" v="1307" actId="1076"/>
          <ac:grpSpMkLst>
            <pc:docMk/>
            <pc:sldMk cId="2145564416" sldId="278"/>
            <ac:grpSpMk id="22" creationId="{49AC9CCF-B025-E71F-FA33-5E583F8314A4}"/>
          </ac:grpSpMkLst>
        </pc:grpChg>
        <pc:grpChg chg="add del mod">
          <ac:chgData name="Yi-Chi Chang" userId="2b3fb914-4e78-4ec9-a2ac-108faf3651f7" providerId="ADAL" clId="{712D98A1-B0F4-41F5-B7F7-23E1F69CA012}" dt="2023-03-31T20:33:04.016" v="1312" actId="478"/>
          <ac:grpSpMkLst>
            <pc:docMk/>
            <pc:sldMk cId="2145564416" sldId="278"/>
            <ac:grpSpMk id="25" creationId="{58130AF3-442A-93D8-82CA-58A964A65187}"/>
          </ac:grpSpMkLst>
        </pc:grpChg>
        <pc:grpChg chg="add mod">
          <ac:chgData name="Yi-Chi Chang" userId="2b3fb914-4e78-4ec9-a2ac-108faf3651f7" providerId="ADAL" clId="{712D98A1-B0F4-41F5-B7F7-23E1F69CA012}" dt="2023-03-31T21:37:21.488" v="2148" actId="164"/>
          <ac:grpSpMkLst>
            <pc:docMk/>
            <pc:sldMk cId="2145564416" sldId="278"/>
            <ac:grpSpMk id="38" creationId="{91725BDA-56C9-BB3D-B71E-AFE20E0C8904}"/>
          </ac:grpSpMkLst>
        </pc:grpChg>
        <pc:grpChg chg="add mod">
          <ac:chgData name="Yi-Chi Chang" userId="2b3fb914-4e78-4ec9-a2ac-108faf3651f7" providerId="ADAL" clId="{712D98A1-B0F4-41F5-B7F7-23E1F69CA012}" dt="2023-03-31T21:37:32.730" v="2151" actId="1076"/>
          <ac:grpSpMkLst>
            <pc:docMk/>
            <pc:sldMk cId="2145564416" sldId="278"/>
            <ac:grpSpMk id="40" creationId="{F442894E-D0B6-E625-7000-4DE30600A244}"/>
          </ac:grpSpMkLst>
        </pc:grpChg>
        <pc:picChg chg="add mod">
          <ac:chgData name="Yi-Chi Chang" userId="2b3fb914-4e78-4ec9-a2ac-108faf3651f7" providerId="ADAL" clId="{712D98A1-B0F4-41F5-B7F7-23E1F69CA012}" dt="2023-03-31T21:17:31.072" v="1894" actId="1076"/>
          <ac:picMkLst>
            <pc:docMk/>
            <pc:sldMk cId="2145564416" sldId="278"/>
            <ac:picMk id="7" creationId="{A05FAB34-E5F1-1F17-14B0-44D9E50D3CD8}"/>
          </ac:picMkLst>
        </pc:picChg>
        <pc:picChg chg="add mod">
          <ac:chgData name="Yi-Chi Chang" userId="2b3fb914-4e78-4ec9-a2ac-108faf3651f7" providerId="ADAL" clId="{712D98A1-B0F4-41F5-B7F7-23E1F69CA012}" dt="2023-03-31T21:11:07.563" v="1766" actId="1076"/>
          <ac:picMkLst>
            <pc:docMk/>
            <pc:sldMk cId="2145564416" sldId="278"/>
            <ac:picMk id="10" creationId="{E3F80D25-CD10-69D6-DD81-90E8E773DD43}"/>
          </ac:picMkLst>
        </pc:picChg>
        <pc:picChg chg="add mod modCrop">
          <ac:chgData name="Yi-Chi Chang" userId="2b3fb914-4e78-4ec9-a2ac-108faf3651f7" providerId="ADAL" clId="{712D98A1-B0F4-41F5-B7F7-23E1F69CA012}" dt="2023-03-31T21:17:54.631" v="1897" actId="1076"/>
          <ac:picMkLst>
            <pc:docMk/>
            <pc:sldMk cId="2145564416" sldId="278"/>
            <ac:picMk id="14" creationId="{CCBDF8F9-F160-2A0F-BEB4-43C8D8FF25CA}"/>
          </ac:picMkLst>
        </pc:picChg>
        <pc:picChg chg="del mod">
          <ac:chgData name="Yi-Chi Chang" userId="2b3fb914-4e78-4ec9-a2ac-108faf3651f7" providerId="ADAL" clId="{712D98A1-B0F4-41F5-B7F7-23E1F69CA012}" dt="2023-03-31T20:33:04.016" v="1312" actId="478"/>
          <ac:picMkLst>
            <pc:docMk/>
            <pc:sldMk cId="2145564416" sldId="278"/>
            <ac:picMk id="27" creationId="{B55B40AD-345E-E449-1940-38B3E6100BB2}"/>
          </ac:picMkLst>
        </pc:picChg>
        <pc:picChg chg="del mod topLvl">
          <ac:chgData name="Yi-Chi Chang" userId="2b3fb914-4e78-4ec9-a2ac-108faf3651f7" providerId="ADAL" clId="{712D98A1-B0F4-41F5-B7F7-23E1F69CA012}" dt="2023-03-31T20:33:04.016" v="1312" actId="478"/>
          <ac:picMkLst>
            <pc:docMk/>
            <pc:sldMk cId="2145564416" sldId="278"/>
            <ac:picMk id="28" creationId="{10D2F869-EFB3-61C1-5439-40A802557F34}"/>
          </ac:picMkLst>
        </pc:picChg>
        <pc:picChg chg="del mod">
          <ac:chgData name="Yi-Chi Chang" userId="2b3fb914-4e78-4ec9-a2ac-108faf3651f7" providerId="ADAL" clId="{712D98A1-B0F4-41F5-B7F7-23E1F69CA012}" dt="2023-03-31T20:33:04.016" v="1312" actId="478"/>
          <ac:picMkLst>
            <pc:docMk/>
            <pc:sldMk cId="2145564416" sldId="278"/>
            <ac:picMk id="29" creationId="{FE39C640-6279-2B3D-A18D-0628097568F2}"/>
          </ac:picMkLst>
        </pc:picChg>
      </pc:sldChg>
      <pc:sldChg chg="modSp mod">
        <pc:chgData name="Yi-Chi Chang" userId="2b3fb914-4e78-4ec9-a2ac-108faf3651f7" providerId="ADAL" clId="{712D98A1-B0F4-41F5-B7F7-23E1F69CA012}" dt="2023-03-31T20:42:50.448" v="1472" actId="179"/>
        <pc:sldMkLst>
          <pc:docMk/>
          <pc:sldMk cId="1507795700" sldId="282"/>
        </pc:sldMkLst>
        <pc:spChg chg="mod">
          <ac:chgData name="Yi-Chi Chang" userId="2b3fb914-4e78-4ec9-a2ac-108faf3651f7" providerId="ADAL" clId="{712D98A1-B0F4-41F5-B7F7-23E1F69CA012}" dt="2023-03-31T20:42:50.448" v="1472" actId="179"/>
          <ac:spMkLst>
            <pc:docMk/>
            <pc:sldMk cId="1507795700" sldId="282"/>
            <ac:spMk id="5" creationId="{DE36FB15-B7DD-9C75-413F-2D51A87D1EAC}"/>
          </ac:spMkLst>
        </pc:spChg>
      </pc:sldChg>
      <pc:sldChg chg="modSp mod">
        <pc:chgData name="Yi-Chi Chang" userId="2b3fb914-4e78-4ec9-a2ac-108faf3651f7" providerId="ADAL" clId="{712D98A1-B0F4-41F5-B7F7-23E1F69CA012}" dt="2023-03-31T21:53:09.793" v="2525" actId="20577"/>
        <pc:sldMkLst>
          <pc:docMk/>
          <pc:sldMk cId="772501163" sldId="283"/>
        </pc:sldMkLst>
        <pc:graphicFrameChg chg="mod modGraphic">
          <ac:chgData name="Yi-Chi Chang" userId="2b3fb914-4e78-4ec9-a2ac-108faf3651f7" providerId="ADAL" clId="{712D98A1-B0F4-41F5-B7F7-23E1F69CA012}" dt="2023-03-31T21:53:09.793" v="2525" actId="20577"/>
          <ac:graphicFrameMkLst>
            <pc:docMk/>
            <pc:sldMk cId="772501163" sldId="283"/>
            <ac:graphicFrameMk id="10" creationId="{BACA785A-2C76-4233-E3F9-4139FB69EA2C}"/>
          </ac:graphicFrameMkLst>
        </pc:graphicFrameChg>
      </pc:sldChg>
      <pc:sldChg chg="modSp mod">
        <pc:chgData name="Yi-Chi Chang" userId="2b3fb914-4e78-4ec9-a2ac-108faf3651f7" providerId="ADAL" clId="{712D98A1-B0F4-41F5-B7F7-23E1F69CA012}" dt="2023-03-31T21:45:30.583" v="2401" actId="1076"/>
        <pc:sldMkLst>
          <pc:docMk/>
          <pc:sldMk cId="993976920" sldId="285"/>
        </pc:sldMkLst>
        <pc:spChg chg="mod">
          <ac:chgData name="Yi-Chi Chang" userId="2b3fb914-4e78-4ec9-a2ac-108faf3651f7" providerId="ADAL" clId="{712D98A1-B0F4-41F5-B7F7-23E1F69CA012}" dt="2023-03-31T21:45:30.583" v="2401" actId="1076"/>
          <ac:spMkLst>
            <pc:docMk/>
            <pc:sldMk cId="993976920" sldId="285"/>
            <ac:spMk id="6" creationId="{02E2D140-CBFC-3D87-60D1-1843F6389ED4}"/>
          </ac:spMkLst>
        </pc:spChg>
      </pc:sldChg>
      <pc:sldChg chg="addSp delSp modSp mod">
        <pc:chgData name="Yi-Chi Chang" userId="2b3fb914-4e78-4ec9-a2ac-108faf3651f7" providerId="ADAL" clId="{712D98A1-B0F4-41F5-B7F7-23E1F69CA012}" dt="2023-04-01T01:14:18.550" v="2814" actId="20577"/>
        <pc:sldMkLst>
          <pc:docMk/>
          <pc:sldMk cId="69851516" sldId="287"/>
        </pc:sldMkLst>
        <pc:spChg chg="mod">
          <ac:chgData name="Yi-Chi Chang" userId="2b3fb914-4e78-4ec9-a2ac-108faf3651f7" providerId="ADAL" clId="{712D98A1-B0F4-41F5-B7F7-23E1F69CA012}" dt="2023-04-01T01:14:18.550" v="2814" actId="20577"/>
          <ac:spMkLst>
            <pc:docMk/>
            <pc:sldMk cId="69851516" sldId="287"/>
            <ac:spMk id="2" creationId="{32DBA0B1-9181-191B-B71A-77B9BE9236E3}"/>
          </ac:spMkLst>
        </pc:spChg>
        <pc:spChg chg="mod">
          <ac:chgData name="Yi-Chi Chang" userId="2b3fb914-4e78-4ec9-a2ac-108faf3651f7" providerId="ADAL" clId="{712D98A1-B0F4-41F5-B7F7-23E1F69CA012}" dt="2023-03-31T18:56:01.547" v="14" actId="1076"/>
          <ac:spMkLst>
            <pc:docMk/>
            <pc:sldMk cId="69851516" sldId="287"/>
            <ac:spMk id="27" creationId="{E553623B-EDCF-EC9B-C69E-231994F95A66}"/>
          </ac:spMkLst>
        </pc:spChg>
        <pc:picChg chg="mod">
          <ac:chgData name="Yi-Chi Chang" userId="2b3fb914-4e78-4ec9-a2ac-108faf3651f7" providerId="ADAL" clId="{712D98A1-B0F4-41F5-B7F7-23E1F69CA012}" dt="2023-03-31T18:54:53.110" v="1" actId="1076"/>
          <ac:picMkLst>
            <pc:docMk/>
            <pc:sldMk cId="69851516" sldId="287"/>
            <ac:picMk id="3" creationId="{EF93DC8A-41A9-1B5A-A6E0-A1BBAD03A8D6}"/>
          </ac:picMkLst>
        </pc:picChg>
        <pc:cxnChg chg="del">
          <ac:chgData name="Yi-Chi Chang" userId="2b3fb914-4e78-4ec9-a2ac-108faf3651f7" providerId="ADAL" clId="{712D98A1-B0F4-41F5-B7F7-23E1F69CA012}" dt="2023-03-31T18:55:10.966" v="2" actId="478"/>
          <ac:cxnSpMkLst>
            <pc:docMk/>
            <pc:sldMk cId="69851516" sldId="287"/>
            <ac:cxnSpMk id="10" creationId="{918C84E2-0B59-9586-A3E9-AA22439C1A38}"/>
          </ac:cxnSpMkLst>
        </pc:cxnChg>
        <pc:cxnChg chg="add del mod">
          <ac:chgData name="Yi-Chi Chang" userId="2b3fb914-4e78-4ec9-a2ac-108faf3651f7" providerId="ADAL" clId="{712D98A1-B0F4-41F5-B7F7-23E1F69CA012}" dt="2023-03-31T18:55:53.484" v="12" actId="478"/>
          <ac:cxnSpMkLst>
            <pc:docMk/>
            <pc:sldMk cId="69851516" sldId="287"/>
            <ac:cxnSpMk id="11" creationId="{33712F10-E128-ECE6-D9E4-23D74F59E5F8}"/>
          </ac:cxnSpMkLst>
        </pc:cxnChg>
        <pc:cxnChg chg="add del mod">
          <ac:chgData name="Yi-Chi Chang" userId="2b3fb914-4e78-4ec9-a2ac-108faf3651f7" providerId="ADAL" clId="{712D98A1-B0F4-41F5-B7F7-23E1F69CA012}" dt="2023-03-31T18:56:29.994" v="20" actId="478"/>
          <ac:cxnSpMkLst>
            <pc:docMk/>
            <pc:sldMk cId="69851516" sldId="287"/>
            <ac:cxnSpMk id="19" creationId="{AFEDF96E-8F46-3F25-B86F-285FAFC9D293}"/>
          </ac:cxnSpMkLst>
        </pc:cxnChg>
        <pc:cxnChg chg="add mod">
          <ac:chgData name="Yi-Chi Chang" userId="2b3fb914-4e78-4ec9-a2ac-108faf3651f7" providerId="ADAL" clId="{712D98A1-B0F4-41F5-B7F7-23E1F69CA012}" dt="2023-03-31T18:56:25.605" v="19" actId="14100"/>
          <ac:cxnSpMkLst>
            <pc:docMk/>
            <pc:sldMk cId="69851516" sldId="287"/>
            <ac:cxnSpMk id="20" creationId="{E60BC68A-8C9D-FFDD-B2F2-516A74175B18}"/>
          </ac:cxnSpMkLst>
        </pc:cxnChg>
        <pc:cxnChg chg="add">
          <ac:chgData name="Yi-Chi Chang" userId="2b3fb914-4e78-4ec9-a2ac-108faf3651f7" providerId="ADAL" clId="{712D98A1-B0F4-41F5-B7F7-23E1F69CA012}" dt="2023-03-31T18:56:43.389" v="21" actId="11529"/>
          <ac:cxnSpMkLst>
            <pc:docMk/>
            <pc:sldMk cId="69851516" sldId="287"/>
            <ac:cxnSpMk id="24" creationId="{7F660D29-72DE-0E07-B6E6-1CCB7CB70671}"/>
          </ac:cxnSpMkLst>
        </pc:cxnChg>
        <pc:cxnChg chg="del mod">
          <ac:chgData name="Yi-Chi Chang" userId="2b3fb914-4e78-4ec9-a2ac-108faf3651f7" providerId="ADAL" clId="{712D98A1-B0F4-41F5-B7F7-23E1F69CA012}" dt="2023-03-31T18:55:54.832" v="13" actId="478"/>
          <ac:cxnSpMkLst>
            <pc:docMk/>
            <pc:sldMk cId="69851516" sldId="287"/>
            <ac:cxnSpMk id="48" creationId="{828167E7-35FD-2175-6426-24F796BA02B3}"/>
          </ac:cxnSpMkLst>
        </pc:cxnChg>
      </pc:sldChg>
      <pc:sldChg chg="modSp mod">
        <pc:chgData name="Yi-Chi Chang" userId="2b3fb914-4e78-4ec9-a2ac-108faf3651f7" providerId="ADAL" clId="{712D98A1-B0F4-41F5-B7F7-23E1F69CA012}" dt="2023-03-31T23:14:21.507" v="2558" actId="1076"/>
        <pc:sldMkLst>
          <pc:docMk/>
          <pc:sldMk cId="451652684" sldId="288"/>
        </pc:sldMkLst>
        <pc:picChg chg="mod">
          <ac:chgData name="Yi-Chi Chang" userId="2b3fb914-4e78-4ec9-a2ac-108faf3651f7" providerId="ADAL" clId="{712D98A1-B0F4-41F5-B7F7-23E1F69CA012}" dt="2023-03-31T23:14:21.507" v="2558" actId="1076"/>
          <ac:picMkLst>
            <pc:docMk/>
            <pc:sldMk cId="451652684" sldId="288"/>
            <ac:picMk id="8" creationId="{E8DD8BB3-2DD9-3F46-391E-2381D22A3463}"/>
          </ac:picMkLst>
        </pc:picChg>
      </pc:sldChg>
      <pc:sldChg chg="modSp mod">
        <pc:chgData name="Yi-Chi Chang" userId="2b3fb914-4e78-4ec9-a2ac-108faf3651f7" providerId="ADAL" clId="{712D98A1-B0F4-41F5-B7F7-23E1F69CA012}" dt="2023-03-31T20:43:10.675" v="1475" actId="20577"/>
        <pc:sldMkLst>
          <pc:docMk/>
          <pc:sldMk cId="3379889942" sldId="289"/>
        </pc:sldMkLst>
        <pc:spChg chg="mod">
          <ac:chgData name="Yi-Chi Chang" userId="2b3fb914-4e78-4ec9-a2ac-108faf3651f7" providerId="ADAL" clId="{712D98A1-B0F4-41F5-B7F7-23E1F69CA012}" dt="2023-03-31T20:43:10.675" v="1475" actId="20577"/>
          <ac:spMkLst>
            <pc:docMk/>
            <pc:sldMk cId="3379889942" sldId="289"/>
            <ac:spMk id="5" creationId="{231EB209-76C0-7FF9-E87E-E48103EA015D}"/>
          </ac:spMkLst>
        </pc:spChg>
      </pc:sldChg>
    </pc:docChg>
  </pc:docChgLst>
  <pc:docChgLst>
    <pc:chgData name="Yi-Chi Chang" userId="2b3fb914-4e78-4ec9-a2ac-108faf3651f7" providerId="ADAL" clId="{C9F25C62-9795-4F22-B535-A2F578DA014B}"/>
    <pc:docChg chg="undo custSel addSld delSld modSld sldOrd">
      <pc:chgData name="Yi-Chi Chang" userId="2b3fb914-4e78-4ec9-a2ac-108faf3651f7" providerId="ADAL" clId="{C9F25C62-9795-4F22-B535-A2F578DA014B}" dt="2023-04-10T19:28:14.975" v="2234" actId="47"/>
      <pc:docMkLst>
        <pc:docMk/>
      </pc:docMkLst>
      <pc:sldChg chg="modNotesTx">
        <pc:chgData name="Yi-Chi Chang" userId="2b3fb914-4e78-4ec9-a2ac-108faf3651f7" providerId="ADAL" clId="{C9F25C62-9795-4F22-B535-A2F578DA014B}" dt="2023-04-06T22:27:45.878" v="1813" actId="20577"/>
        <pc:sldMkLst>
          <pc:docMk/>
          <pc:sldMk cId="2500444650" sldId="265"/>
        </pc:sldMkLst>
      </pc:sldChg>
      <pc:sldChg chg="modNotesTx">
        <pc:chgData name="Yi-Chi Chang" userId="2b3fb914-4e78-4ec9-a2ac-108faf3651f7" providerId="ADAL" clId="{C9F25C62-9795-4F22-B535-A2F578DA014B}" dt="2023-04-06T22:27:48.383" v="1815" actId="20577"/>
        <pc:sldMkLst>
          <pc:docMk/>
          <pc:sldMk cId="2016057215" sldId="266"/>
        </pc:sldMkLst>
      </pc:sldChg>
      <pc:sldChg chg="modSp mod modNotesTx">
        <pc:chgData name="Yi-Chi Chang" userId="2b3fb914-4e78-4ec9-a2ac-108faf3651f7" providerId="ADAL" clId="{C9F25C62-9795-4F22-B535-A2F578DA014B}" dt="2023-04-06T22:42:09.010" v="1903" actId="1076"/>
        <pc:sldMkLst>
          <pc:docMk/>
          <pc:sldMk cId="4098829745" sldId="267"/>
        </pc:sldMkLst>
        <pc:spChg chg="mod">
          <ac:chgData name="Yi-Chi Chang" userId="2b3fb914-4e78-4ec9-a2ac-108faf3651f7" providerId="ADAL" clId="{C9F25C62-9795-4F22-B535-A2F578DA014B}" dt="2023-04-06T22:42:09.010" v="1903" actId="1076"/>
          <ac:spMkLst>
            <pc:docMk/>
            <pc:sldMk cId="4098829745" sldId="267"/>
            <ac:spMk id="10" creationId="{82CA1584-1713-9E3A-A15E-7EBCD277E4C9}"/>
          </ac:spMkLst>
        </pc:spChg>
      </pc:sldChg>
      <pc:sldChg chg="modNotesTx">
        <pc:chgData name="Yi-Chi Chang" userId="2b3fb914-4e78-4ec9-a2ac-108faf3651f7" providerId="ADAL" clId="{C9F25C62-9795-4F22-B535-A2F578DA014B}" dt="2023-04-06T22:27:51.366" v="1817" actId="20577"/>
        <pc:sldMkLst>
          <pc:docMk/>
          <pc:sldMk cId="1931909196" sldId="271"/>
        </pc:sldMkLst>
      </pc:sldChg>
      <pc:sldChg chg="addSp modSp mod modNotesTx">
        <pc:chgData name="Yi-Chi Chang" userId="2b3fb914-4e78-4ec9-a2ac-108faf3651f7" providerId="ADAL" clId="{C9F25C62-9795-4F22-B535-A2F578DA014B}" dt="2023-04-10T19:04:24.417" v="2228" actId="164"/>
        <pc:sldMkLst>
          <pc:docMk/>
          <pc:sldMk cId="2145564416" sldId="278"/>
        </pc:sldMkLst>
        <pc:spChg chg="mod">
          <ac:chgData name="Yi-Chi Chang" userId="2b3fb914-4e78-4ec9-a2ac-108faf3651f7" providerId="ADAL" clId="{C9F25C62-9795-4F22-B535-A2F578DA014B}" dt="2023-04-06T23:11:11.751" v="2120" actId="20577"/>
          <ac:spMkLst>
            <pc:docMk/>
            <pc:sldMk cId="2145564416" sldId="278"/>
            <ac:spMk id="2" creationId="{54D54FB2-EE56-4781-39FB-8485E2F9B6B6}"/>
          </ac:spMkLst>
        </pc:spChg>
        <pc:spChg chg="mod">
          <ac:chgData name="Yi-Chi Chang" userId="2b3fb914-4e78-4ec9-a2ac-108faf3651f7" providerId="ADAL" clId="{C9F25C62-9795-4F22-B535-A2F578DA014B}" dt="2023-04-06T23:08:34.245" v="2027" actId="14100"/>
          <ac:spMkLst>
            <pc:docMk/>
            <pc:sldMk cId="2145564416" sldId="278"/>
            <ac:spMk id="26" creationId="{714EA497-7BA2-6AEE-E9E1-580856543A73}"/>
          </ac:spMkLst>
        </pc:spChg>
        <pc:grpChg chg="add mod">
          <ac:chgData name="Yi-Chi Chang" userId="2b3fb914-4e78-4ec9-a2ac-108faf3651f7" providerId="ADAL" clId="{C9F25C62-9795-4F22-B535-A2F578DA014B}" dt="2023-04-10T19:04:24.417" v="2228" actId="164"/>
          <ac:grpSpMkLst>
            <pc:docMk/>
            <pc:sldMk cId="2145564416" sldId="278"/>
            <ac:grpSpMk id="5" creationId="{125C36B4-48DE-48F6-D046-89FE3BBB58A3}"/>
          </ac:grpSpMkLst>
        </pc:grpChg>
        <pc:grpChg chg="mod">
          <ac:chgData name="Yi-Chi Chang" userId="2b3fb914-4e78-4ec9-a2ac-108faf3651f7" providerId="ADAL" clId="{C9F25C62-9795-4F22-B535-A2F578DA014B}" dt="2023-04-10T19:04:24.417" v="2228" actId="164"/>
          <ac:grpSpMkLst>
            <pc:docMk/>
            <pc:sldMk cId="2145564416" sldId="278"/>
            <ac:grpSpMk id="21" creationId="{FBDD4655-7569-560D-B9C1-FF9F05CC1DE3}"/>
          </ac:grpSpMkLst>
        </pc:grpChg>
        <pc:grpChg chg="mod">
          <ac:chgData name="Yi-Chi Chang" userId="2b3fb914-4e78-4ec9-a2ac-108faf3651f7" providerId="ADAL" clId="{C9F25C62-9795-4F22-B535-A2F578DA014B}" dt="2023-04-10T19:04:24.417" v="2228" actId="164"/>
          <ac:grpSpMkLst>
            <pc:docMk/>
            <pc:sldMk cId="2145564416" sldId="278"/>
            <ac:grpSpMk id="40" creationId="{F442894E-D0B6-E625-7000-4DE30600A244}"/>
          </ac:grpSpMkLst>
        </pc:grpChg>
      </pc:sldChg>
      <pc:sldChg chg="addSp delSp modSp mod modNotesTx">
        <pc:chgData name="Yi-Chi Chang" userId="2b3fb914-4e78-4ec9-a2ac-108faf3651f7" providerId="ADAL" clId="{C9F25C62-9795-4F22-B535-A2F578DA014B}" dt="2023-04-07T00:04:05.810" v="2224" actId="20577"/>
        <pc:sldMkLst>
          <pc:docMk/>
          <pc:sldMk cId="1507795700" sldId="282"/>
        </pc:sldMkLst>
        <pc:spChg chg="del">
          <ac:chgData name="Yi-Chi Chang" userId="2b3fb914-4e78-4ec9-a2ac-108faf3651f7" providerId="ADAL" clId="{C9F25C62-9795-4F22-B535-A2F578DA014B}" dt="2023-04-06T22:33:34.095" v="1886" actId="478"/>
          <ac:spMkLst>
            <pc:docMk/>
            <pc:sldMk cId="1507795700" sldId="282"/>
            <ac:spMk id="6" creationId="{57B670F3-2648-8E8D-7C19-E30FAA793A08}"/>
          </ac:spMkLst>
        </pc:spChg>
        <pc:spChg chg="add mod">
          <ac:chgData name="Yi-Chi Chang" userId="2b3fb914-4e78-4ec9-a2ac-108faf3651f7" providerId="ADAL" clId="{C9F25C62-9795-4F22-B535-A2F578DA014B}" dt="2023-04-06T23:23:03.483" v="2198" actId="164"/>
          <ac:spMkLst>
            <pc:docMk/>
            <pc:sldMk cId="1507795700" sldId="282"/>
            <ac:spMk id="8" creationId="{39A4E909-A57A-6C32-F417-79FD33FA4C71}"/>
          </ac:spMkLst>
        </pc:spChg>
        <pc:spChg chg="add mod">
          <ac:chgData name="Yi-Chi Chang" userId="2b3fb914-4e78-4ec9-a2ac-108faf3651f7" providerId="ADAL" clId="{C9F25C62-9795-4F22-B535-A2F578DA014B}" dt="2023-04-06T23:23:03.483" v="2198" actId="164"/>
          <ac:spMkLst>
            <pc:docMk/>
            <pc:sldMk cId="1507795700" sldId="282"/>
            <ac:spMk id="9" creationId="{B99EE0E8-667E-0116-3897-941EA8A81CF8}"/>
          </ac:spMkLst>
        </pc:spChg>
        <pc:spChg chg="add mod">
          <ac:chgData name="Yi-Chi Chang" userId="2b3fb914-4e78-4ec9-a2ac-108faf3651f7" providerId="ADAL" clId="{C9F25C62-9795-4F22-B535-A2F578DA014B}" dt="2023-04-06T23:23:03.483" v="2198" actId="164"/>
          <ac:spMkLst>
            <pc:docMk/>
            <pc:sldMk cId="1507795700" sldId="282"/>
            <ac:spMk id="11" creationId="{23A8BCE9-5EBC-9F57-4156-C1DB7F915C4F}"/>
          </ac:spMkLst>
        </pc:spChg>
        <pc:spChg chg="del">
          <ac:chgData name="Yi-Chi Chang" userId="2b3fb914-4e78-4ec9-a2ac-108faf3651f7" providerId="ADAL" clId="{C9F25C62-9795-4F22-B535-A2F578DA014B}" dt="2023-04-06T22:33:31.819" v="1884" actId="478"/>
          <ac:spMkLst>
            <pc:docMk/>
            <pc:sldMk cId="1507795700" sldId="282"/>
            <ac:spMk id="29" creationId="{DC8FE1FD-6E4A-0D6F-FD63-182AB70E6E6D}"/>
          </ac:spMkLst>
        </pc:spChg>
        <pc:grpChg chg="add mod">
          <ac:chgData name="Yi-Chi Chang" userId="2b3fb914-4e78-4ec9-a2ac-108faf3651f7" providerId="ADAL" clId="{C9F25C62-9795-4F22-B535-A2F578DA014B}" dt="2023-04-06T23:23:07.564" v="2199" actId="1076"/>
          <ac:grpSpMkLst>
            <pc:docMk/>
            <pc:sldMk cId="1507795700" sldId="282"/>
            <ac:grpSpMk id="12" creationId="{B7D42200-4B23-D469-0234-B7CE1A03F156}"/>
          </ac:grpSpMkLst>
        </pc:grpChg>
        <pc:grpChg chg="del">
          <ac:chgData name="Yi-Chi Chang" userId="2b3fb914-4e78-4ec9-a2ac-108faf3651f7" providerId="ADAL" clId="{C9F25C62-9795-4F22-B535-A2F578DA014B}" dt="2023-04-06T22:33:32.938" v="1885" actId="478"/>
          <ac:grpSpMkLst>
            <pc:docMk/>
            <pc:sldMk cId="1507795700" sldId="282"/>
            <ac:grpSpMk id="26" creationId="{778B1B4C-AB21-0DFF-DD84-CC733C9539C4}"/>
          </ac:grpSpMkLst>
        </pc:grpChg>
        <pc:graphicFrameChg chg="mod modGraphic">
          <ac:chgData name="Yi-Chi Chang" userId="2b3fb914-4e78-4ec9-a2ac-108faf3651f7" providerId="ADAL" clId="{C9F25C62-9795-4F22-B535-A2F578DA014B}" dt="2023-04-07T00:04:05.810" v="2224" actId="20577"/>
          <ac:graphicFrameMkLst>
            <pc:docMk/>
            <pc:sldMk cId="1507795700" sldId="282"/>
            <ac:graphicFrameMk id="20" creationId="{D571BBD3-F76D-0F29-A7C6-C2945A945669}"/>
          </ac:graphicFrameMkLst>
        </pc:graphicFrameChg>
        <pc:picChg chg="add mod">
          <ac:chgData name="Yi-Chi Chang" userId="2b3fb914-4e78-4ec9-a2ac-108faf3651f7" providerId="ADAL" clId="{C9F25C62-9795-4F22-B535-A2F578DA014B}" dt="2023-04-06T23:23:03.483" v="2198" actId="164"/>
          <ac:picMkLst>
            <pc:docMk/>
            <pc:sldMk cId="1507795700" sldId="282"/>
            <ac:picMk id="3" creationId="{5B0D1F26-7E60-C500-BA59-539AA5FA18F8}"/>
          </ac:picMkLst>
        </pc:picChg>
        <pc:picChg chg="add del mod">
          <ac:chgData name="Yi-Chi Chang" userId="2b3fb914-4e78-4ec9-a2ac-108faf3651f7" providerId="ADAL" clId="{C9F25C62-9795-4F22-B535-A2F578DA014B}" dt="2023-04-06T22:47:27.029" v="1945" actId="478"/>
          <ac:picMkLst>
            <pc:docMk/>
            <pc:sldMk cId="1507795700" sldId="282"/>
            <ac:picMk id="6" creationId="{F0D30BAC-C989-4B8E-731E-276E3E8BE73A}"/>
          </ac:picMkLst>
        </pc:picChg>
        <pc:picChg chg="mod">
          <ac:chgData name="Yi-Chi Chang" userId="2b3fb914-4e78-4ec9-a2ac-108faf3651f7" providerId="ADAL" clId="{C9F25C62-9795-4F22-B535-A2F578DA014B}" dt="2023-04-06T23:23:03.483" v="2198" actId="164"/>
          <ac:picMkLst>
            <pc:docMk/>
            <pc:sldMk cId="1507795700" sldId="282"/>
            <ac:picMk id="7" creationId="{6A5E2106-2512-0E55-FFAA-F299EBD051BB}"/>
          </ac:picMkLst>
        </pc:picChg>
        <pc:picChg chg="add mod">
          <ac:chgData name="Yi-Chi Chang" userId="2b3fb914-4e78-4ec9-a2ac-108faf3651f7" providerId="ADAL" clId="{C9F25C62-9795-4F22-B535-A2F578DA014B}" dt="2023-04-06T22:46:32.233" v="1918" actId="1076"/>
          <ac:picMkLst>
            <pc:docMk/>
            <pc:sldMk cId="1507795700" sldId="282"/>
            <ac:picMk id="7" creationId="{A6CABEDB-E910-A565-E352-EF041CB8A344}"/>
          </ac:picMkLst>
        </pc:picChg>
        <pc:picChg chg="add mod">
          <ac:chgData name="Yi-Chi Chang" userId="2b3fb914-4e78-4ec9-a2ac-108faf3651f7" providerId="ADAL" clId="{C9F25C62-9795-4F22-B535-A2F578DA014B}" dt="2023-04-06T23:23:03.483" v="2198" actId="164"/>
          <ac:picMkLst>
            <pc:docMk/>
            <pc:sldMk cId="1507795700" sldId="282"/>
            <ac:picMk id="10" creationId="{03D194B0-AE5C-CCE0-9EFB-D6DB8927606C}"/>
          </ac:picMkLst>
        </pc:picChg>
      </pc:sldChg>
      <pc:sldChg chg="addSp delSp modSp mod modNotesTx">
        <pc:chgData name="Yi-Chi Chang" userId="2b3fb914-4e78-4ec9-a2ac-108faf3651f7" providerId="ADAL" clId="{C9F25C62-9795-4F22-B535-A2F578DA014B}" dt="2023-04-06T22:33:47.943" v="1887" actId="20577"/>
        <pc:sldMkLst>
          <pc:docMk/>
          <pc:sldMk cId="2986922367" sldId="298"/>
        </pc:sldMkLst>
        <pc:spChg chg="mod">
          <ac:chgData name="Yi-Chi Chang" userId="2b3fb914-4e78-4ec9-a2ac-108faf3651f7" providerId="ADAL" clId="{C9F25C62-9795-4F22-B535-A2F578DA014B}" dt="2023-04-06T22:33:47.943" v="1887" actId="20577"/>
          <ac:spMkLst>
            <pc:docMk/>
            <pc:sldMk cId="2986922367" sldId="298"/>
            <ac:spMk id="8" creationId="{7206A6C0-7C7D-003E-7436-435B15ECA3D1}"/>
          </ac:spMkLst>
        </pc:spChg>
        <pc:spChg chg="mod">
          <ac:chgData name="Yi-Chi Chang" userId="2b3fb914-4e78-4ec9-a2ac-108faf3651f7" providerId="ADAL" clId="{C9F25C62-9795-4F22-B535-A2F578DA014B}" dt="2023-04-06T22:33:09.386" v="1879"/>
          <ac:spMkLst>
            <pc:docMk/>
            <pc:sldMk cId="2986922367" sldId="298"/>
            <ac:spMk id="11" creationId="{05CE8B6F-B966-708F-3424-362585687FDC}"/>
          </ac:spMkLst>
        </pc:spChg>
        <pc:spChg chg="mod">
          <ac:chgData name="Yi-Chi Chang" userId="2b3fb914-4e78-4ec9-a2ac-108faf3651f7" providerId="ADAL" clId="{C9F25C62-9795-4F22-B535-A2F578DA014B}" dt="2023-04-06T22:33:09.386" v="1879"/>
          <ac:spMkLst>
            <pc:docMk/>
            <pc:sldMk cId="2986922367" sldId="298"/>
            <ac:spMk id="12" creationId="{3440D83B-E6BE-9877-4D45-3CFC28381226}"/>
          </ac:spMkLst>
        </pc:spChg>
        <pc:grpChg chg="del">
          <ac:chgData name="Yi-Chi Chang" userId="2b3fb914-4e78-4ec9-a2ac-108faf3651f7" providerId="ADAL" clId="{C9F25C62-9795-4F22-B535-A2F578DA014B}" dt="2023-04-06T22:33:12.055" v="1880" actId="478"/>
          <ac:grpSpMkLst>
            <pc:docMk/>
            <pc:sldMk cId="2986922367" sldId="298"/>
            <ac:grpSpMk id="3" creationId="{409D0AEB-E59E-59E9-5AB7-D92C51923AEE}"/>
          </ac:grpSpMkLst>
        </pc:grpChg>
        <pc:grpChg chg="add mod">
          <ac:chgData name="Yi-Chi Chang" userId="2b3fb914-4e78-4ec9-a2ac-108faf3651f7" providerId="ADAL" clId="{C9F25C62-9795-4F22-B535-A2F578DA014B}" dt="2023-04-06T22:33:19.180" v="1883" actId="1076"/>
          <ac:grpSpMkLst>
            <pc:docMk/>
            <pc:sldMk cId="2986922367" sldId="298"/>
            <ac:grpSpMk id="10" creationId="{B49E9A96-5598-324F-E604-6B95F539B51E}"/>
          </ac:grpSpMkLst>
        </pc:grpChg>
        <pc:picChg chg="mod">
          <ac:chgData name="Yi-Chi Chang" userId="2b3fb914-4e78-4ec9-a2ac-108faf3651f7" providerId="ADAL" clId="{C9F25C62-9795-4F22-B535-A2F578DA014B}" dt="2023-04-06T22:33:15.430" v="1882" actId="1076"/>
          <ac:picMkLst>
            <pc:docMk/>
            <pc:sldMk cId="2986922367" sldId="298"/>
            <ac:picMk id="7" creationId="{A4C6443B-B51B-75E1-A91D-2E38D91971B4}"/>
          </ac:picMkLst>
        </pc:picChg>
      </pc:sldChg>
      <pc:sldChg chg="modSp mod ord modNotesTx">
        <pc:chgData name="Yi-Chi Chang" userId="2b3fb914-4e78-4ec9-a2ac-108faf3651f7" providerId="ADAL" clId="{C9F25C62-9795-4F22-B535-A2F578DA014B}" dt="2023-04-06T22:35:24.608" v="1889" actId="20578"/>
        <pc:sldMkLst>
          <pc:docMk/>
          <pc:sldMk cId="4002303797" sldId="304"/>
        </pc:sldMkLst>
        <pc:spChg chg="mod">
          <ac:chgData name="Yi-Chi Chang" userId="2b3fb914-4e78-4ec9-a2ac-108faf3651f7" providerId="ADAL" clId="{C9F25C62-9795-4F22-B535-A2F578DA014B}" dt="2023-04-06T22:35:24.608" v="1889" actId="20578"/>
          <ac:spMkLst>
            <pc:docMk/>
            <pc:sldMk cId="4002303797" sldId="304"/>
            <ac:spMk id="3" creationId="{D2A0E7A4-BE61-8084-3046-9C6251D3AA12}"/>
          </ac:spMkLst>
        </pc:spChg>
        <pc:spChg chg="mod">
          <ac:chgData name="Yi-Chi Chang" userId="2b3fb914-4e78-4ec9-a2ac-108faf3651f7" providerId="ADAL" clId="{C9F25C62-9795-4F22-B535-A2F578DA014B}" dt="2023-04-06T22:29:57.063" v="1856" actId="20577"/>
          <ac:spMkLst>
            <pc:docMk/>
            <pc:sldMk cId="4002303797" sldId="304"/>
            <ac:spMk id="10" creationId="{47ECF7FC-C89B-BB46-05CD-833E957E64D4}"/>
          </ac:spMkLst>
        </pc:spChg>
      </pc:sldChg>
      <pc:sldChg chg="delSp modSp mod modNotesTx">
        <pc:chgData name="Yi-Chi Chang" userId="2b3fb914-4e78-4ec9-a2ac-108faf3651f7" providerId="ADAL" clId="{C9F25C62-9795-4F22-B535-A2F578DA014B}" dt="2023-04-06T22:30:07.995" v="1864" actId="20577"/>
        <pc:sldMkLst>
          <pc:docMk/>
          <pc:sldMk cId="834027936" sldId="305"/>
        </pc:sldMkLst>
        <pc:spChg chg="mod">
          <ac:chgData name="Yi-Chi Chang" userId="2b3fb914-4e78-4ec9-a2ac-108faf3651f7" providerId="ADAL" clId="{C9F25C62-9795-4F22-B535-A2F578DA014B}" dt="2023-04-06T21:43:21.929" v="910" actId="20577"/>
          <ac:spMkLst>
            <pc:docMk/>
            <pc:sldMk cId="834027936" sldId="305"/>
            <ac:spMk id="4" creationId="{D4CB313A-9B35-07A7-7DD9-0364CCC0C5D0}"/>
          </ac:spMkLst>
        </pc:spChg>
        <pc:spChg chg="mod">
          <ac:chgData name="Yi-Chi Chang" userId="2b3fb914-4e78-4ec9-a2ac-108faf3651f7" providerId="ADAL" clId="{C9F25C62-9795-4F22-B535-A2F578DA014B}" dt="2023-04-06T21:51:49.911" v="1806" actId="12"/>
          <ac:spMkLst>
            <pc:docMk/>
            <pc:sldMk cId="834027936" sldId="305"/>
            <ac:spMk id="7" creationId="{E5E54849-5F45-7BDD-5878-9A47807D87DD}"/>
          </ac:spMkLst>
        </pc:spChg>
        <pc:spChg chg="mod">
          <ac:chgData name="Yi-Chi Chang" userId="2b3fb914-4e78-4ec9-a2ac-108faf3651f7" providerId="ADAL" clId="{C9F25C62-9795-4F22-B535-A2F578DA014B}" dt="2023-04-06T22:29:18.975" v="1840" actId="20577"/>
          <ac:spMkLst>
            <pc:docMk/>
            <pc:sldMk cId="834027936" sldId="305"/>
            <ac:spMk id="10" creationId="{47ECF7FC-C89B-BB46-05CD-833E957E64D4}"/>
          </ac:spMkLst>
        </pc:spChg>
        <pc:spChg chg="del">
          <ac:chgData name="Yi-Chi Chang" userId="2b3fb914-4e78-4ec9-a2ac-108faf3651f7" providerId="ADAL" clId="{C9F25C62-9795-4F22-B535-A2F578DA014B}" dt="2023-04-06T21:42:51.823" v="903" actId="21"/>
          <ac:spMkLst>
            <pc:docMk/>
            <pc:sldMk cId="834027936" sldId="305"/>
            <ac:spMk id="12" creationId="{D5A13DE8-2187-520A-C66B-A93A319E107D}"/>
          </ac:spMkLst>
        </pc:spChg>
      </pc:sldChg>
      <pc:sldChg chg="modSp mod ord modNotesTx">
        <pc:chgData name="Yi-Chi Chang" userId="2b3fb914-4e78-4ec9-a2ac-108faf3651f7" providerId="ADAL" clId="{C9F25C62-9795-4F22-B535-A2F578DA014B}" dt="2023-04-06T22:30:14.023" v="1870" actId="20577"/>
        <pc:sldMkLst>
          <pc:docMk/>
          <pc:sldMk cId="1443411925" sldId="306"/>
        </pc:sldMkLst>
        <pc:spChg chg="mod">
          <ac:chgData name="Yi-Chi Chang" userId="2b3fb914-4e78-4ec9-a2ac-108faf3651f7" providerId="ADAL" clId="{C9F25C62-9795-4F22-B535-A2F578DA014B}" dt="2023-04-06T22:29:53.089" v="1854" actId="20577"/>
          <ac:spMkLst>
            <pc:docMk/>
            <pc:sldMk cId="1443411925" sldId="306"/>
            <ac:spMk id="10" creationId="{47ECF7FC-C89B-BB46-05CD-833E957E64D4}"/>
          </ac:spMkLst>
        </pc:spChg>
      </pc:sldChg>
      <pc:sldChg chg="modSp mod modNotesTx">
        <pc:chgData name="Yi-Chi Chang" userId="2b3fb914-4e78-4ec9-a2ac-108faf3651f7" providerId="ADAL" clId="{C9F25C62-9795-4F22-B535-A2F578DA014B}" dt="2023-04-06T22:30:55.292" v="1876" actId="20577"/>
        <pc:sldMkLst>
          <pc:docMk/>
          <pc:sldMk cId="188544259" sldId="307"/>
        </pc:sldMkLst>
        <pc:spChg chg="mod">
          <ac:chgData name="Yi-Chi Chang" userId="2b3fb914-4e78-4ec9-a2ac-108faf3651f7" providerId="ADAL" clId="{C9F25C62-9795-4F22-B535-A2F578DA014B}" dt="2023-04-06T21:40:29.659" v="901" actId="1076"/>
          <ac:spMkLst>
            <pc:docMk/>
            <pc:sldMk cId="188544259" sldId="307"/>
            <ac:spMk id="7" creationId="{A1EF06C1-B909-C6CD-0DB4-F5E6D8271135}"/>
          </ac:spMkLst>
        </pc:spChg>
        <pc:spChg chg="mod">
          <ac:chgData name="Yi-Chi Chang" userId="2b3fb914-4e78-4ec9-a2ac-108faf3651f7" providerId="ADAL" clId="{C9F25C62-9795-4F22-B535-A2F578DA014B}" dt="2023-04-06T21:40:14.479" v="899" actId="123"/>
          <ac:spMkLst>
            <pc:docMk/>
            <pc:sldMk cId="188544259" sldId="307"/>
            <ac:spMk id="8" creationId="{A64E1CA5-2087-D91C-72DA-11EADE4E65FF}"/>
          </ac:spMkLst>
        </pc:spChg>
      </pc:sldChg>
      <pc:sldChg chg="addSp delSp modSp mod modNotesTx">
        <pc:chgData name="Yi-Chi Chang" userId="2b3fb914-4e78-4ec9-a2ac-108faf3651f7" providerId="ADAL" clId="{C9F25C62-9795-4F22-B535-A2F578DA014B}" dt="2023-04-06T22:30:57.888" v="1878" actId="20577"/>
        <pc:sldMkLst>
          <pc:docMk/>
          <pc:sldMk cId="2238804390" sldId="308"/>
        </pc:sldMkLst>
        <pc:spChg chg="add mod">
          <ac:chgData name="Yi-Chi Chang" userId="2b3fb914-4e78-4ec9-a2ac-108faf3651f7" providerId="ADAL" clId="{C9F25C62-9795-4F22-B535-A2F578DA014B}" dt="2023-04-06T21:37:54.320" v="663" actId="207"/>
          <ac:spMkLst>
            <pc:docMk/>
            <pc:sldMk cId="2238804390" sldId="308"/>
            <ac:spMk id="5" creationId="{05905F22-13BD-A948-472A-0D91946FADAA}"/>
          </ac:spMkLst>
        </pc:spChg>
        <pc:spChg chg="del mod">
          <ac:chgData name="Yi-Chi Chang" userId="2b3fb914-4e78-4ec9-a2ac-108faf3651f7" providerId="ADAL" clId="{C9F25C62-9795-4F22-B535-A2F578DA014B}" dt="2023-04-06T21:23:08.288" v="112" actId="478"/>
          <ac:spMkLst>
            <pc:docMk/>
            <pc:sldMk cId="2238804390" sldId="308"/>
            <ac:spMk id="8" creationId="{DBBB288E-F007-8F36-C3C8-E9C566334636}"/>
          </ac:spMkLst>
        </pc:spChg>
        <pc:spChg chg="mod">
          <ac:chgData name="Yi-Chi Chang" userId="2b3fb914-4e78-4ec9-a2ac-108faf3651f7" providerId="ADAL" clId="{C9F25C62-9795-4F22-B535-A2F578DA014B}" dt="2023-04-06T21:19:26.260" v="40" actId="1076"/>
          <ac:spMkLst>
            <pc:docMk/>
            <pc:sldMk cId="2238804390" sldId="308"/>
            <ac:spMk id="9" creationId="{ECEA30BE-5FB7-D2DF-8AA6-9A9AC9651A10}"/>
          </ac:spMkLst>
        </pc:spChg>
        <pc:spChg chg="mod">
          <ac:chgData name="Yi-Chi Chang" userId="2b3fb914-4e78-4ec9-a2ac-108faf3651f7" providerId="ADAL" clId="{C9F25C62-9795-4F22-B535-A2F578DA014B}" dt="2023-04-06T21:39:42.252" v="898" actId="20577"/>
          <ac:spMkLst>
            <pc:docMk/>
            <pc:sldMk cId="2238804390" sldId="308"/>
            <ac:spMk id="12" creationId="{1C269155-978E-056B-5FC5-6209A3AF7235}"/>
          </ac:spMkLst>
        </pc:spChg>
        <pc:graphicFrameChg chg="mod modGraphic">
          <ac:chgData name="Yi-Chi Chang" userId="2b3fb914-4e78-4ec9-a2ac-108faf3651f7" providerId="ADAL" clId="{C9F25C62-9795-4F22-B535-A2F578DA014B}" dt="2023-04-06T21:35:10.361" v="427" actId="1076"/>
          <ac:graphicFrameMkLst>
            <pc:docMk/>
            <pc:sldMk cId="2238804390" sldId="308"/>
            <ac:graphicFrameMk id="3" creationId="{7FD21604-CC2B-3A1C-0339-7A9673EE9230}"/>
          </ac:graphicFrameMkLst>
        </pc:graphicFrameChg>
      </pc:sldChg>
      <pc:sldChg chg="modSp mod modNotesTx">
        <pc:chgData name="Yi-Chi Chang" userId="2b3fb914-4e78-4ec9-a2ac-108faf3651f7" providerId="ADAL" clId="{C9F25C62-9795-4F22-B535-A2F578DA014B}" dt="2023-04-06T22:30:53.351" v="1874" actId="20577"/>
        <pc:sldMkLst>
          <pc:docMk/>
          <pc:sldMk cId="882608293" sldId="309"/>
        </pc:sldMkLst>
        <pc:spChg chg="mod">
          <ac:chgData name="Yi-Chi Chang" userId="2b3fb914-4e78-4ec9-a2ac-108faf3651f7" providerId="ADAL" clId="{C9F25C62-9795-4F22-B535-A2F578DA014B}" dt="2023-04-06T21:41:23.291" v="902" actId="123"/>
          <ac:spMkLst>
            <pc:docMk/>
            <pc:sldMk cId="882608293" sldId="309"/>
            <ac:spMk id="6" creationId="{0DA6F8A3-6B83-16B2-20FE-4A53FF82F900}"/>
          </ac:spMkLst>
        </pc:spChg>
      </pc:sldChg>
      <pc:sldChg chg="addSp delSp modSp mod modNotesTx">
        <pc:chgData name="Yi-Chi Chang" userId="2b3fb914-4e78-4ec9-a2ac-108faf3651f7" providerId="ADAL" clId="{C9F25C62-9795-4F22-B535-A2F578DA014B}" dt="2023-04-06T22:30:11.065" v="1867" actId="20577"/>
        <pc:sldMkLst>
          <pc:docMk/>
          <pc:sldMk cId="2625588794" sldId="310"/>
        </pc:sldMkLst>
        <pc:spChg chg="add mod">
          <ac:chgData name="Yi-Chi Chang" userId="2b3fb914-4e78-4ec9-a2ac-108faf3651f7" providerId="ADAL" clId="{C9F25C62-9795-4F22-B535-A2F578DA014B}" dt="2023-04-06T21:47:07.749" v="1045" actId="20577"/>
          <ac:spMkLst>
            <pc:docMk/>
            <pc:sldMk cId="2625588794" sldId="310"/>
            <ac:spMk id="3" creationId="{7B14E8A2-5F89-2DDD-BAC9-237142105E88}"/>
          </ac:spMkLst>
        </pc:spChg>
        <pc:spChg chg="mod">
          <ac:chgData name="Yi-Chi Chang" userId="2b3fb914-4e78-4ec9-a2ac-108faf3651f7" providerId="ADAL" clId="{C9F25C62-9795-4F22-B535-A2F578DA014B}" dt="2023-04-06T22:02:16.872" v="1808" actId="12"/>
          <ac:spMkLst>
            <pc:docMk/>
            <pc:sldMk cId="2625588794" sldId="310"/>
            <ac:spMk id="5" creationId="{06A74626-7382-26E9-869F-D38CE5BB7EFE}"/>
          </ac:spMkLst>
        </pc:spChg>
        <pc:spChg chg="del topLvl">
          <ac:chgData name="Yi-Chi Chang" userId="2b3fb914-4e78-4ec9-a2ac-108faf3651f7" providerId="ADAL" clId="{C9F25C62-9795-4F22-B535-A2F578DA014B}" dt="2023-04-06T21:42:59.912" v="906" actId="478"/>
          <ac:spMkLst>
            <pc:docMk/>
            <pc:sldMk cId="2625588794" sldId="310"/>
            <ac:spMk id="7" creationId="{1074822A-2667-F9FA-46AB-E6DB59A0B7F8}"/>
          </ac:spMkLst>
        </pc:spChg>
        <pc:spChg chg="mod">
          <ac:chgData name="Yi-Chi Chang" userId="2b3fb914-4e78-4ec9-a2ac-108faf3651f7" providerId="ADAL" clId="{C9F25C62-9795-4F22-B535-A2F578DA014B}" dt="2023-04-06T22:29:22.171" v="1842" actId="20577"/>
          <ac:spMkLst>
            <pc:docMk/>
            <pc:sldMk cId="2625588794" sldId="310"/>
            <ac:spMk id="9" creationId="{65517629-190B-A5DE-0A32-3B94D34E456E}"/>
          </ac:spMkLst>
        </pc:spChg>
        <pc:spChg chg="mod">
          <ac:chgData name="Yi-Chi Chang" userId="2b3fb914-4e78-4ec9-a2ac-108faf3651f7" providerId="ADAL" clId="{C9F25C62-9795-4F22-B535-A2F578DA014B}" dt="2023-04-06T22:29:24.048" v="1844" actId="20577"/>
          <ac:spMkLst>
            <pc:docMk/>
            <pc:sldMk cId="2625588794" sldId="310"/>
            <ac:spMk id="10" creationId="{47ECF7FC-C89B-BB46-05CD-833E957E64D4}"/>
          </ac:spMkLst>
        </pc:spChg>
        <pc:grpChg chg="topLvl">
          <ac:chgData name="Yi-Chi Chang" userId="2b3fb914-4e78-4ec9-a2ac-108faf3651f7" providerId="ADAL" clId="{C9F25C62-9795-4F22-B535-A2F578DA014B}" dt="2023-04-06T21:42:59.912" v="906" actId="478"/>
          <ac:grpSpMkLst>
            <pc:docMk/>
            <pc:sldMk cId="2625588794" sldId="310"/>
            <ac:grpSpMk id="6" creationId="{9AAEB982-FE9C-1D0C-9934-7E096164DAC4}"/>
          </ac:grpSpMkLst>
        </pc:grpChg>
        <pc:grpChg chg="del">
          <ac:chgData name="Yi-Chi Chang" userId="2b3fb914-4e78-4ec9-a2ac-108faf3651f7" providerId="ADAL" clId="{C9F25C62-9795-4F22-B535-A2F578DA014B}" dt="2023-04-06T21:42:59.912" v="906" actId="478"/>
          <ac:grpSpMkLst>
            <pc:docMk/>
            <pc:sldMk cId="2625588794" sldId="310"/>
            <ac:grpSpMk id="12" creationId="{5B14A437-E224-19FC-D45C-D4AE82F44275}"/>
          </ac:grpSpMkLst>
        </pc:grpChg>
      </pc:sldChg>
      <pc:sldChg chg="addSp delSp modSp new del mod">
        <pc:chgData name="Yi-Chi Chang" userId="2b3fb914-4e78-4ec9-a2ac-108faf3651f7" providerId="ADAL" clId="{C9F25C62-9795-4F22-B535-A2F578DA014B}" dt="2023-04-10T19:28:14.975" v="2234" actId="47"/>
        <pc:sldMkLst>
          <pc:docMk/>
          <pc:sldMk cId="3659063339" sldId="311"/>
        </pc:sldMkLst>
        <pc:spChg chg="del">
          <ac:chgData name="Yi-Chi Chang" userId="2b3fb914-4e78-4ec9-a2ac-108faf3651f7" providerId="ADAL" clId="{C9F25C62-9795-4F22-B535-A2F578DA014B}" dt="2023-04-10T19:04:30.646" v="2232" actId="478"/>
          <ac:spMkLst>
            <pc:docMk/>
            <pc:sldMk cId="3659063339" sldId="311"/>
            <ac:spMk id="2" creationId="{C07A8270-1022-B459-7ABC-DD71DE3A02E8}"/>
          </ac:spMkLst>
        </pc:spChg>
        <pc:spChg chg="del">
          <ac:chgData name="Yi-Chi Chang" userId="2b3fb914-4e78-4ec9-a2ac-108faf3651f7" providerId="ADAL" clId="{C9F25C62-9795-4F22-B535-A2F578DA014B}" dt="2023-04-10T18:52:05.563" v="2226"/>
          <ac:spMkLst>
            <pc:docMk/>
            <pc:sldMk cId="3659063339" sldId="311"/>
            <ac:spMk id="3" creationId="{BBF4C8CD-E465-0083-7FAD-DA811AF7C0B6}"/>
          </ac:spMkLst>
        </pc:spChg>
        <pc:spChg chg="del">
          <ac:chgData name="Yi-Chi Chang" userId="2b3fb914-4e78-4ec9-a2ac-108faf3651f7" providerId="ADAL" clId="{C9F25C62-9795-4F22-B535-A2F578DA014B}" dt="2023-04-10T19:04:30.646" v="2232" actId="478"/>
          <ac:spMkLst>
            <pc:docMk/>
            <pc:sldMk cId="3659063339" sldId="311"/>
            <ac:spMk id="4" creationId="{998A5B88-CA18-982C-EBB1-9F005CF12E86}"/>
          </ac:spMkLst>
        </pc:spChg>
        <pc:spChg chg="mod">
          <ac:chgData name="Yi-Chi Chang" userId="2b3fb914-4e78-4ec9-a2ac-108faf3651f7" providerId="ADAL" clId="{C9F25C62-9795-4F22-B535-A2F578DA014B}" dt="2023-04-10T19:04:27.278" v="2230"/>
          <ac:spMkLst>
            <pc:docMk/>
            <pc:sldMk cId="3659063339" sldId="311"/>
            <ac:spMk id="11" creationId="{47A933EC-8D43-2FFB-2C49-1A5492879A8A}"/>
          </ac:spMkLst>
        </pc:spChg>
        <pc:spChg chg="mod">
          <ac:chgData name="Yi-Chi Chang" userId="2b3fb914-4e78-4ec9-a2ac-108faf3651f7" providerId="ADAL" clId="{C9F25C62-9795-4F22-B535-A2F578DA014B}" dt="2023-04-10T19:04:27.278" v="2230"/>
          <ac:spMkLst>
            <pc:docMk/>
            <pc:sldMk cId="3659063339" sldId="311"/>
            <ac:spMk id="12" creationId="{71D271AF-943E-6C06-539D-29928ED252D9}"/>
          </ac:spMkLst>
        </pc:spChg>
        <pc:spChg chg="mod">
          <ac:chgData name="Yi-Chi Chang" userId="2b3fb914-4e78-4ec9-a2ac-108faf3651f7" providerId="ADAL" clId="{C9F25C62-9795-4F22-B535-A2F578DA014B}" dt="2023-04-10T19:04:27.278" v="2230"/>
          <ac:spMkLst>
            <pc:docMk/>
            <pc:sldMk cId="3659063339" sldId="311"/>
            <ac:spMk id="13" creationId="{E720FEFC-AF40-6D4F-A844-F27706CCE76C}"/>
          </ac:spMkLst>
        </pc:spChg>
        <pc:spChg chg="mod">
          <ac:chgData name="Yi-Chi Chang" userId="2b3fb914-4e78-4ec9-a2ac-108faf3651f7" providerId="ADAL" clId="{C9F25C62-9795-4F22-B535-A2F578DA014B}" dt="2023-04-10T19:04:27.278" v="2230"/>
          <ac:spMkLst>
            <pc:docMk/>
            <pc:sldMk cId="3659063339" sldId="311"/>
            <ac:spMk id="14" creationId="{FBB43334-CD12-E5B3-6112-D4390D29ED86}"/>
          </ac:spMkLst>
        </pc:spChg>
        <pc:spChg chg="del mod">
          <ac:chgData name="Yi-Chi Chang" userId="2b3fb914-4e78-4ec9-a2ac-108faf3651f7" providerId="ADAL" clId="{C9F25C62-9795-4F22-B535-A2F578DA014B}" dt="2023-04-10T19:04:28.800" v="2231" actId="478"/>
          <ac:spMkLst>
            <pc:docMk/>
            <pc:sldMk cId="3659063339" sldId="311"/>
            <ac:spMk id="15" creationId="{7530496B-9FBE-4BFE-C2E4-2E9821D52802}"/>
          </ac:spMkLst>
        </pc:spChg>
        <pc:spChg chg="mod">
          <ac:chgData name="Yi-Chi Chang" userId="2b3fb914-4e78-4ec9-a2ac-108faf3651f7" providerId="ADAL" clId="{C9F25C62-9795-4F22-B535-A2F578DA014B}" dt="2023-04-10T19:04:27.278" v="2230"/>
          <ac:spMkLst>
            <pc:docMk/>
            <pc:sldMk cId="3659063339" sldId="311"/>
            <ac:spMk id="19" creationId="{66650C63-904A-6869-0BDA-52EE539C89D3}"/>
          </ac:spMkLst>
        </pc:spChg>
        <pc:spChg chg="mod">
          <ac:chgData name="Yi-Chi Chang" userId="2b3fb914-4e78-4ec9-a2ac-108faf3651f7" providerId="ADAL" clId="{C9F25C62-9795-4F22-B535-A2F578DA014B}" dt="2023-04-10T19:04:27.278" v="2230"/>
          <ac:spMkLst>
            <pc:docMk/>
            <pc:sldMk cId="3659063339" sldId="311"/>
            <ac:spMk id="20" creationId="{9FD12B7D-CC6B-4571-016E-CE77B7D1453C}"/>
          </ac:spMkLst>
        </pc:spChg>
        <pc:spChg chg="add del mod">
          <ac:chgData name="Yi-Chi Chang" userId="2b3fb914-4e78-4ec9-a2ac-108faf3651f7" providerId="ADAL" clId="{C9F25C62-9795-4F22-B535-A2F578DA014B}" dt="2023-04-10T19:04:32.257" v="2233"/>
          <ac:spMkLst>
            <pc:docMk/>
            <pc:sldMk cId="3659063339" sldId="311"/>
            <ac:spMk id="22" creationId="{11B64751-A5D1-2AC7-D09D-73DDB02F80F9}"/>
          </ac:spMkLst>
        </pc:spChg>
        <pc:grpChg chg="add del mod">
          <ac:chgData name="Yi-Chi Chang" userId="2b3fb914-4e78-4ec9-a2ac-108faf3651f7" providerId="ADAL" clId="{C9F25C62-9795-4F22-B535-A2F578DA014B}" dt="2023-04-10T19:04:30.646" v="2232" actId="478"/>
          <ac:grpSpMkLst>
            <pc:docMk/>
            <pc:sldMk cId="3659063339" sldId="311"/>
            <ac:grpSpMk id="7" creationId="{E0521902-FB25-BFFE-A3D9-26A669E5E932}"/>
          </ac:grpSpMkLst>
        </pc:grpChg>
        <pc:grpChg chg="mod">
          <ac:chgData name="Yi-Chi Chang" userId="2b3fb914-4e78-4ec9-a2ac-108faf3651f7" providerId="ADAL" clId="{C9F25C62-9795-4F22-B535-A2F578DA014B}" dt="2023-04-10T19:04:27.278" v="2230"/>
          <ac:grpSpMkLst>
            <pc:docMk/>
            <pc:sldMk cId="3659063339" sldId="311"/>
            <ac:grpSpMk id="8" creationId="{54FEDE4C-2B43-1D14-FFA4-5A43E328ECA3}"/>
          </ac:grpSpMkLst>
        </pc:grpChg>
        <pc:grpChg chg="mod">
          <ac:chgData name="Yi-Chi Chang" userId="2b3fb914-4e78-4ec9-a2ac-108faf3651f7" providerId="ADAL" clId="{C9F25C62-9795-4F22-B535-A2F578DA014B}" dt="2023-04-10T19:04:27.278" v="2230"/>
          <ac:grpSpMkLst>
            <pc:docMk/>
            <pc:sldMk cId="3659063339" sldId="311"/>
            <ac:grpSpMk id="9" creationId="{0981F678-F5C7-3CA7-D747-5714F41E9748}"/>
          </ac:grpSpMkLst>
        </pc:grpChg>
        <pc:grpChg chg="mod">
          <ac:chgData name="Yi-Chi Chang" userId="2b3fb914-4e78-4ec9-a2ac-108faf3651f7" providerId="ADAL" clId="{C9F25C62-9795-4F22-B535-A2F578DA014B}" dt="2023-04-10T19:04:27.278" v="2230"/>
          <ac:grpSpMkLst>
            <pc:docMk/>
            <pc:sldMk cId="3659063339" sldId="311"/>
            <ac:grpSpMk id="10" creationId="{3ECE70E6-AB39-94F1-4249-AC0210A8FFB7}"/>
          </ac:grpSpMkLst>
        </pc:grpChg>
        <pc:picChg chg="add del mod">
          <ac:chgData name="Yi-Chi Chang" userId="2b3fb914-4e78-4ec9-a2ac-108faf3651f7" providerId="ADAL" clId="{C9F25C62-9795-4F22-B535-A2F578DA014B}" dt="2023-04-10T19:04:30.646" v="2232" actId="478"/>
          <ac:picMkLst>
            <pc:docMk/>
            <pc:sldMk cId="3659063339" sldId="311"/>
            <ac:picMk id="5" creationId="{4EF4A3E1-6244-27A6-0AF6-DDB0538CE732}"/>
          </ac:picMkLst>
        </pc:picChg>
        <pc:picChg chg="add del">
          <ac:chgData name="Yi-Chi Chang" userId="2b3fb914-4e78-4ec9-a2ac-108faf3651f7" providerId="ADAL" clId="{C9F25C62-9795-4F22-B535-A2F578DA014B}" dt="2023-04-10T19:04:27.010" v="2229" actId="478"/>
          <ac:picMkLst>
            <pc:docMk/>
            <pc:sldMk cId="3659063339" sldId="311"/>
            <ac:picMk id="6" creationId="{17485F5C-4959-200D-BCCF-F83DFC02A86A}"/>
          </ac:picMkLst>
        </pc:picChg>
        <pc:picChg chg="mod">
          <ac:chgData name="Yi-Chi Chang" userId="2b3fb914-4e78-4ec9-a2ac-108faf3651f7" providerId="ADAL" clId="{C9F25C62-9795-4F22-B535-A2F578DA014B}" dt="2023-04-10T19:04:27.278" v="2230"/>
          <ac:picMkLst>
            <pc:docMk/>
            <pc:sldMk cId="3659063339" sldId="311"/>
            <ac:picMk id="16" creationId="{22D5ACC3-F066-5804-F876-23CC6C6EFED2}"/>
          </ac:picMkLst>
        </pc:picChg>
        <pc:picChg chg="mod">
          <ac:chgData name="Yi-Chi Chang" userId="2b3fb914-4e78-4ec9-a2ac-108faf3651f7" providerId="ADAL" clId="{C9F25C62-9795-4F22-B535-A2F578DA014B}" dt="2023-04-10T19:04:27.278" v="2230"/>
          <ac:picMkLst>
            <pc:docMk/>
            <pc:sldMk cId="3659063339" sldId="311"/>
            <ac:picMk id="17" creationId="{79E8C683-E911-4546-DC8D-2317597FEEFB}"/>
          </ac:picMkLst>
        </pc:picChg>
        <pc:picChg chg="mod">
          <ac:chgData name="Yi-Chi Chang" userId="2b3fb914-4e78-4ec9-a2ac-108faf3651f7" providerId="ADAL" clId="{C9F25C62-9795-4F22-B535-A2F578DA014B}" dt="2023-04-10T19:04:27.278" v="2230"/>
          <ac:picMkLst>
            <pc:docMk/>
            <pc:sldMk cId="3659063339" sldId="311"/>
            <ac:picMk id="18" creationId="{63AFB434-C925-962C-7A3F-4D06BD7D4B9A}"/>
          </ac:picMkLst>
        </pc:picChg>
        <pc:picChg chg="add mod">
          <ac:chgData name="Yi-Chi Chang" userId="2b3fb914-4e78-4ec9-a2ac-108faf3651f7" providerId="ADAL" clId="{C9F25C62-9795-4F22-B535-A2F578DA014B}" dt="2023-04-10T19:04:32.257" v="2233"/>
          <ac:picMkLst>
            <pc:docMk/>
            <pc:sldMk cId="3659063339" sldId="311"/>
            <ac:picMk id="23" creationId="{1D63CBCE-472B-8044-2B54-D68228BC44B4}"/>
          </ac:picMkLst>
        </pc:picChg>
      </pc:sldChg>
    </pc:docChg>
  </pc:docChgLst>
  <pc:docChgLst>
    <pc:chgData name="Yi-Chi Chang" userId="S::yichi.chang@ucalgary.ca::2b3fb914-4e78-4ec9-a2ac-108faf3651f7" providerId="AD" clId="Web-{E35057DC-AB36-4DA9-AA8C-C30966C75A95}"/>
    <pc:docChg chg="modSld">
      <pc:chgData name="Yi-Chi Chang" userId="S::yichi.chang@ucalgary.ca::2b3fb914-4e78-4ec9-a2ac-108faf3651f7" providerId="AD" clId="Web-{E35057DC-AB36-4DA9-AA8C-C30966C75A95}" dt="2023-03-08T00:23:33.576" v="228" actId="1076"/>
      <pc:docMkLst>
        <pc:docMk/>
      </pc:docMkLst>
      <pc:sldChg chg="modSp">
        <pc:chgData name="Yi-Chi Chang" userId="S::yichi.chang@ucalgary.ca::2b3fb914-4e78-4ec9-a2ac-108faf3651f7" providerId="AD" clId="Web-{E35057DC-AB36-4DA9-AA8C-C30966C75A95}" dt="2023-03-07T22:14:37.250" v="94" actId="20577"/>
        <pc:sldMkLst>
          <pc:docMk/>
          <pc:sldMk cId="2500444650" sldId="265"/>
        </pc:sldMkLst>
        <pc:spChg chg="mod">
          <ac:chgData name="Yi-Chi Chang" userId="S::yichi.chang@ucalgary.ca::2b3fb914-4e78-4ec9-a2ac-108faf3651f7" providerId="AD" clId="Web-{E35057DC-AB36-4DA9-AA8C-C30966C75A95}" dt="2023-03-07T22:14:37.250" v="94" actId="20577"/>
          <ac:spMkLst>
            <pc:docMk/>
            <pc:sldMk cId="2500444650" sldId="265"/>
            <ac:spMk id="3" creationId="{68CF6FB7-1AA5-A526-2E58-8F107D800E78}"/>
          </ac:spMkLst>
        </pc:spChg>
      </pc:sldChg>
      <pc:sldChg chg="addSp modSp modNotes">
        <pc:chgData name="Yi-Chi Chang" userId="S::yichi.chang@ucalgary.ca::2b3fb914-4e78-4ec9-a2ac-108faf3651f7" providerId="AD" clId="Web-{E35057DC-AB36-4DA9-AA8C-C30966C75A95}" dt="2023-03-08T00:23:33.576" v="228" actId="1076"/>
        <pc:sldMkLst>
          <pc:docMk/>
          <pc:sldMk cId="2016057215" sldId="266"/>
        </pc:sldMkLst>
        <pc:spChg chg="mod">
          <ac:chgData name="Yi-Chi Chang" userId="S::yichi.chang@ucalgary.ca::2b3fb914-4e78-4ec9-a2ac-108faf3651f7" providerId="AD" clId="Web-{E35057DC-AB36-4DA9-AA8C-C30966C75A95}" dt="2023-03-07T22:21:01.640" v="124" actId="14100"/>
          <ac:spMkLst>
            <pc:docMk/>
            <pc:sldMk cId="2016057215" sldId="266"/>
            <ac:spMk id="6" creationId="{95D74EC5-CB41-D4AD-D398-6226C251BD45}"/>
          </ac:spMkLst>
        </pc:spChg>
        <pc:spChg chg="mod">
          <ac:chgData name="Yi-Chi Chang" userId="S::yichi.chang@ucalgary.ca::2b3fb914-4e78-4ec9-a2ac-108faf3651f7" providerId="AD" clId="Web-{E35057DC-AB36-4DA9-AA8C-C30966C75A95}" dt="2023-03-08T00:23:05.873" v="223" actId="20577"/>
          <ac:spMkLst>
            <pc:docMk/>
            <pc:sldMk cId="2016057215" sldId="266"/>
            <ac:spMk id="15" creationId="{97FF63D1-E0BA-F31E-093F-00B2EDF75BAB}"/>
          </ac:spMkLst>
        </pc:spChg>
        <pc:spChg chg="mod">
          <ac:chgData name="Yi-Chi Chang" userId="S::yichi.chang@ucalgary.ca::2b3fb914-4e78-4ec9-a2ac-108faf3651f7" providerId="AD" clId="Web-{E35057DC-AB36-4DA9-AA8C-C30966C75A95}" dt="2023-03-07T21:31:32.601" v="5" actId="20577"/>
          <ac:spMkLst>
            <pc:docMk/>
            <pc:sldMk cId="2016057215" sldId="266"/>
            <ac:spMk id="16" creationId="{4A14F66C-E7B7-2D04-6CB8-15DAE108DB80}"/>
          </ac:spMkLst>
        </pc:spChg>
        <pc:spChg chg="add mod">
          <ac:chgData name="Yi-Chi Chang" userId="S::yichi.chang@ucalgary.ca::2b3fb914-4e78-4ec9-a2ac-108faf3651f7" providerId="AD" clId="Web-{E35057DC-AB36-4DA9-AA8C-C30966C75A95}" dt="2023-03-08T00:23:33.576" v="228" actId="1076"/>
          <ac:spMkLst>
            <pc:docMk/>
            <pc:sldMk cId="2016057215" sldId="266"/>
            <ac:spMk id="20" creationId="{3D1B9568-3A47-CBE0-6E7B-CED606D61E31}"/>
          </ac:spMkLst>
        </pc:spChg>
        <pc:grpChg chg="mod">
          <ac:chgData name="Yi-Chi Chang" userId="S::yichi.chang@ucalgary.ca::2b3fb914-4e78-4ec9-a2ac-108faf3651f7" providerId="AD" clId="Web-{E35057DC-AB36-4DA9-AA8C-C30966C75A95}" dt="2023-03-08T00:23:28.201" v="227" actId="1076"/>
          <ac:grpSpMkLst>
            <pc:docMk/>
            <pc:sldMk cId="2016057215" sldId="266"/>
            <ac:grpSpMk id="12" creationId="{F0D7AC1F-F01F-C10B-28A1-4FF12A990E69}"/>
          </ac:grpSpMkLst>
        </pc:grpChg>
      </pc:sldChg>
      <pc:sldChg chg="modSp modNotes">
        <pc:chgData name="Yi-Chi Chang" userId="S::yichi.chang@ucalgary.ca::2b3fb914-4e78-4ec9-a2ac-108faf3651f7" providerId="AD" clId="Web-{E35057DC-AB36-4DA9-AA8C-C30966C75A95}" dt="2023-03-07T21:47:52.739" v="75" actId="1076"/>
        <pc:sldMkLst>
          <pc:docMk/>
          <pc:sldMk cId="4098829745" sldId="267"/>
        </pc:sldMkLst>
        <pc:spChg chg="mod">
          <ac:chgData name="Yi-Chi Chang" userId="S::yichi.chang@ucalgary.ca::2b3fb914-4e78-4ec9-a2ac-108faf3651f7" providerId="AD" clId="Web-{E35057DC-AB36-4DA9-AA8C-C30966C75A95}" dt="2023-03-07T21:35:21.398" v="54" actId="20577"/>
          <ac:spMkLst>
            <pc:docMk/>
            <pc:sldMk cId="4098829745" sldId="267"/>
            <ac:spMk id="10" creationId="{82CA1584-1713-9E3A-A15E-7EBCD277E4C9}"/>
          </ac:spMkLst>
        </pc:spChg>
        <pc:grpChg chg="mod">
          <ac:chgData name="Yi-Chi Chang" userId="S::yichi.chang@ucalgary.ca::2b3fb914-4e78-4ec9-a2ac-108faf3651f7" providerId="AD" clId="Web-{E35057DC-AB36-4DA9-AA8C-C30966C75A95}" dt="2023-03-07T21:47:52.739" v="75" actId="1076"/>
          <ac:grpSpMkLst>
            <pc:docMk/>
            <pc:sldMk cId="4098829745" sldId="267"/>
            <ac:grpSpMk id="8" creationId="{1115FF36-AEA3-A6BD-2865-93C27FB686B2}"/>
          </ac:grpSpMkLst>
        </pc:grpChg>
      </pc:sldChg>
    </pc:docChg>
  </pc:docChgLst>
  <pc:docChgLst>
    <pc:chgData name="Hao Su" userId="58f849f4-5635-49ec-b984-94bad8554e46" providerId="ADAL" clId="{1CF335F3-A0F7-1B48-A5AE-6AA7AB126CCA}"/>
    <pc:docChg chg="custSel modSld sldOrd">
      <pc:chgData name="Hao Su" userId="58f849f4-5635-49ec-b984-94bad8554e46" providerId="ADAL" clId="{1CF335F3-A0F7-1B48-A5AE-6AA7AB126CCA}" dt="2023-04-07T00:05:35.647" v="1541" actId="767"/>
      <pc:docMkLst>
        <pc:docMk/>
      </pc:docMkLst>
      <pc:sldChg chg="addSp modSp">
        <pc:chgData name="Hao Su" userId="58f849f4-5635-49ec-b984-94bad8554e46" providerId="ADAL" clId="{1CF335F3-A0F7-1B48-A5AE-6AA7AB126CCA}" dt="2023-04-07T00:05:35.647" v="1541" actId="767"/>
        <pc:sldMkLst>
          <pc:docMk/>
          <pc:sldMk cId="2374729735" sldId="263"/>
        </pc:sldMkLst>
        <pc:spChg chg="add mod">
          <ac:chgData name="Hao Su" userId="58f849f4-5635-49ec-b984-94bad8554e46" providerId="ADAL" clId="{1CF335F3-A0F7-1B48-A5AE-6AA7AB126CCA}" dt="2023-04-07T00:05:35.647" v="1541" actId="767"/>
          <ac:spMkLst>
            <pc:docMk/>
            <pc:sldMk cId="2374729735" sldId="263"/>
            <ac:spMk id="2" creationId="{7E00B138-A497-945C-AE0B-7F833BF5C68B}"/>
          </ac:spMkLst>
        </pc:spChg>
      </pc:sldChg>
      <pc:sldChg chg="modSp mod">
        <pc:chgData name="Hao Su" userId="58f849f4-5635-49ec-b984-94bad8554e46" providerId="ADAL" clId="{1CF335F3-A0F7-1B48-A5AE-6AA7AB126CCA}" dt="2023-04-06T23:21:36.586" v="1466" actId="20577"/>
        <pc:sldMkLst>
          <pc:docMk/>
          <pc:sldMk cId="1507795700" sldId="282"/>
        </pc:sldMkLst>
        <pc:graphicFrameChg chg="mod modGraphic">
          <ac:chgData name="Hao Su" userId="58f849f4-5635-49ec-b984-94bad8554e46" providerId="ADAL" clId="{1CF335F3-A0F7-1B48-A5AE-6AA7AB126CCA}" dt="2023-04-06T23:21:36.586" v="1466" actId="20577"/>
          <ac:graphicFrameMkLst>
            <pc:docMk/>
            <pc:sldMk cId="1507795700" sldId="282"/>
            <ac:graphicFrameMk id="20" creationId="{D571BBD3-F76D-0F29-A7C6-C2945A945669}"/>
          </ac:graphicFrameMkLst>
        </pc:graphicFrameChg>
      </pc:sldChg>
      <pc:sldChg chg="addSp delSp modSp mod modNotesTx">
        <pc:chgData name="Hao Su" userId="58f849f4-5635-49ec-b984-94bad8554e46" providerId="ADAL" clId="{1CF335F3-A0F7-1B48-A5AE-6AA7AB126CCA}" dt="2023-04-06T23:11:33.125" v="1453" actId="20577"/>
        <pc:sldMkLst>
          <pc:docMk/>
          <pc:sldMk cId="2986922367" sldId="298"/>
        </pc:sldMkLst>
        <pc:spChg chg="add del">
          <ac:chgData name="Hao Su" userId="58f849f4-5635-49ec-b984-94bad8554e46" providerId="ADAL" clId="{1CF335F3-A0F7-1B48-A5AE-6AA7AB126CCA}" dt="2023-04-06T04:23:38.275" v="2"/>
          <ac:spMkLst>
            <pc:docMk/>
            <pc:sldMk cId="2986922367" sldId="298"/>
            <ac:spMk id="3" creationId="{052B0C63-012A-8314-E462-41A18F82AA4F}"/>
          </ac:spMkLst>
        </pc:spChg>
        <pc:spChg chg="mod">
          <ac:chgData name="Hao Su" userId="58f849f4-5635-49ec-b984-94bad8554e46" providerId="ADAL" clId="{1CF335F3-A0F7-1B48-A5AE-6AA7AB126CCA}" dt="2023-04-06T21:33:20.026" v="63" actId="20577"/>
          <ac:spMkLst>
            <pc:docMk/>
            <pc:sldMk cId="2986922367" sldId="298"/>
            <ac:spMk id="9" creationId="{285DF201-6631-6FAA-F27A-AE3ABE7DA039}"/>
          </ac:spMkLst>
        </pc:spChg>
        <pc:picChg chg="add del mod">
          <ac:chgData name="Hao Su" userId="58f849f4-5635-49ec-b984-94bad8554e46" providerId="ADAL" clId="{1CF335F3-A0F7-1B48-A5AE-6AA7AB126CCA}" dt="2023-04-06T04:23:21.223" v="1"/>
          <ac:picMkLst>
            <pc:docMk/>
            <pc:sldMk cId="2986922367" sldId="298"/>
            <ac:picMk id="5" creationId="{4D2566B3-E155-BEAE-9B4B-2170D2BA2144}"/>
          </ac:picMkLst>
        </pc:picChg>
        <pc:picChg chg="add mod">
          <ac:chgData name="Hao Su" userId="58f849f4-5635-49ec-b984-94bad8554e46" providerId="ADAL" clId="{1CF335F3-A0F7-1B48-A5AE-6AA7AB126CCA}" dt="2023-04-06T05:16:32.099" v="16" actId="1076"/>
          <ac:picMkLst>
            <pc:docMk/>
            <pc:sldMk cId="2986922367" sldId="298"/>
            <ac:picMk id="7" creationId="{A4C6443B-B51B-75E1-A91D-2E38D91971B4}"/>
          </ac:picMkLst>
        </pc:picChg>
      </pc:sldChg>
      <pc:sldChg chg="addSp delSp modSp mod modNotesTx">
        <pc:chgData name="Hao Su" userId="58f849f4-5635-49ec-b984-94bad8554e46" providerId="ADAL" clId="{1CF335F3-A0F7-1B48-A5AE-6AA7AB126CCA}" dt="2023-04-07T00:04:53.895" v="1540"/>
        <pc:sldMkLst>
          <pc:docMk/>
          <pc:sldMk cId="834027936" sldId="305"/>
        </pc:sldMkLst>
        <pc:spChg chg="add del mod">
          <ac:chgData name="Hao Su" userId="58f849f4-5635-49ec-b984-94bad8554e46" providerId="ADAL" clId="{1CF335F3-A0F7-1B48-A5AE-6AA7AB126CCA}" dt="2023-04-07T00:04:53.895" v="1540"/>
          <ac:spMkLst>
            <pc:docMk/>
            <pc:sldMk cId="834027936" sldId="305"/>
            <ac:spMk id="13" creationId="{5A251FE4-6D24-741E-64D4-1B5F20130E91}"/>
          </ac:spMkLst>
        </pc:spChg>
        <pc:picChg chg="add del mod">
          <ac:chgData name="Hao Su" userId="58f849f4-5635-49ec-b984-94bad8554e46" providerId="ADAL" clId="{1CF335F3-A0F7-1B48-A5AE-6AA7AB126CCA}" dt="2023-04-06T04:58:24.123" v="12" actId="478"/>
          <ac:picMkLst>
            <pc:docMk/>
            <pc:sldMk cId="834027936" sldId="305"/>
            <ac:picMk id="9" creationId="{930BF0B0-EC73-5B5A-C048-F27356D4439F}"/>
          </ac:picMkLst>
        </pc:picChg>
        <pc:picChg chg="add mod">
          <ac:chgData name="Hao Su" userId="58f849f4-5635-49ec-b984-94bad8554e46" providerId="ADAL" clId="{1CF335F3-A0F7-1B48-A5AE-6AA7AB126CCA}" dt="2023-04-06T04:58:30.655" v="15" actId="1076"/>
          <ac:picMkLst>
            <pc:docMk/>
            <pc:sldMk cId="834027936" sldId="305"/>
            <ac:picMk id="11" creationId="{6E162D06-7E87-FABF-B43B-AA17987BF758}"/>
          </ac:picMkLst>
        </pc:picChg>
      </pc:sldChg>
      <pc:sldChg chg="modSp mod ord">
        <pc:chgData name="Hao Su" userId="58f849f4-5635-49ec-b984-94bad8554e46" providerId="ADAL" clId="{1CF335F3-A0F7-1B48-A5AE-6AA7AB126CCA}" dt="2023-04-06T22:02:30.278" v="85" actId="20577"/>
        <pc:sldMkLst>
          <pc:docMk/>
          <pc:sldMk cId="1443411925" sldId="306"/>
        </pc:sldMkLst>
        <pc:spChg chg="mod">
          <ac:chgData name="Hao Su" userId="58f849f4-5635-49ec-b984-94bad8554e46" providerId="ADAL" clId="{1CF335F3-A0F7-1B48-A5AE-6AA7AB126CCA}" dt="2023-04-06T22:02:30.278" v="85" actId="20577"/>
          <ac:spMkLst>
            <pc:docMk/>
            <pc:sldMk cId="1443411925" sldId="306"/>
            <ac:spMk id="10" creationId="{47ECF7FC-C89B-BB46-05CD-833E957E64D4}"/>
          </ac:spMkLst>
        </pc:spChg>
      </pc:sldChg>
      <pc:sldChg chg="modSp mod">
        <pc:chgData name="Hao Su" userId="58f849f4-5635-49ec-b984-94bad8554e46" providerId="ADAL" clId="{1CF335F3-A0F7-1B48-A5AE-6AA7AB126CCA}" dt="2023-04-06T22:02:37.098" v="87" actId="20577"/>
        <pc:sldMkLst>
          <pc:docMk/>
          <pc:sldMk cId="882608293" sldId="309"/>
        </pc:sldMkLst>
        <pc:spChg chg="mod">
          <ac:chgData name="Hao Su" userId="58f849f4-5635-49ec-b984-94bad8554e46" providerId="ADAL" clId="{1CF335F3-A0F7-1B48-A5AE-6AA7AB126CCA}" dt="2023-04-06T05:31:08.594" v="47" actId="20577"/>
          <ac:spMkLst>
            <pc:docMk/>
            <pc:sldMk cId="882608293" sldId="309"/>
            <ac:spMk id="6" creationId="{0DA6F8A3-6B83-16B2-20FE-4A53FF82F900}"/>
          </ac:spMkLst>
        </pc:spChg>
        <pc:spChg chg="mod">
          <ac:chgData name="Hao Su" userId="58f849f4-5635-49ec-b984-94bad8554e46" providerId="ADAL" clId="{1CF335F3-A0F7-1B48-A5AE-6AA7AB126CCA}" dt="2023-04-06T22:02:37.098" v="87" actId="20577"/>
          <ac:spMkLst>
            <pc:docMk/>
            <pc:sldMk cId="882608293" sldId="309"/>
            <ac:spMk id="10" creationId="{47ECF7FC-C89B-BB46-05CD-833E957E64D4}"/>
          </ac:spMkLst>
        </pc:spChg>
      </pc:sldChg>
      <pc:sldChg chg="modSp mod modNotesTx">
        <pc:chgData name="Hao Su" userId="58f849f4-5635-49ec-b984-94bad8554e46" providerId="ADAL" clId="{1CF335F3-A0F7-1B48-A5AE-6AA7AB126CCA}" dt="2023-04-06T23:28:05.779" v="1517" actId="20577"/>
        <pc:sldMkLst>
          <pc:docMk/>
          <pc:sldMk cId="2625588794" sldId="310"/>
        </pc:sldMkLst>
        <pc:spChg chg="mod">
          <ac:chgData name="Hao Su" userId="58f849f4-5635-49ec-b984-94bad8554e46" providerId="ADAL" clId="{1CF335F3-A0F7-1B48-A5AE-6AA7AB126CCA}" dt="2023-04-06T22:49:01.586" v="927" actId="20577"/>
          <ac:spMkLst>
            <pc:docMk/>
            <pc:sldMk cId="2625588794" sldId="310"/>
            <ac:spMk id="3" creationId="{7B14E8A2-5F89-2DDD-BAC9-237142105E88}"/>
          </ac:spMkLst>
        </pc:spChg>
        <pc:spChg chg="mod">
          <ac:chgData name="Hao Su" userId="58f849f4-5635-49ec-b984-94bad8554e46" providerId="ADAL" clId="{1CF335F3-A0F7-1B48-A5AE-6AA7AB126CCA}" dt="2023-04-06T22:59:21.896" v="946" actId="20577"/>
          <ac:spMkLst>
            <pc:docMk/>
            <pc:sldMk cId="2625588794" sldId="310"/>
            <ac:spMk id="5" creationId="{06A74626-7382-26E9-869F-D38CE5BB7EFE}"/>
          </ac:spMkLst>
        </pc:spChg>
        <pc:spChg chg="mod">
          <ac:chgData name="Hao Su" userId="58f849f4-5635-49ec-b984-94bad8554e46" providerId="ADAL" clId="{1CF335F3-A0F7-1B48-A5AE-6AA7AB126CCA}" dt="2023-04-06T05:35:36.937" v="53" actId="20577"/>
          <ac:spMkLst>
            <pc:docMk/>
            <pc:sldMk cId="2625588794" sldId="310"/>
            <ac:spMk id="7" creationId="{1074822A-2667-F9FA-46AB-E6DB59A0B7F8}"/>
          </ac:spMkLst>
        </pc:spChg>
      </pc:sldChg>
    </pc:docChg>
  </pc:docChgLst>
  <pc:docChgLst>
    <pc:chgData name="Peerada Tarasub" userId="ea11e693-c6d9-4ddd-8fda-45fda4343ee5" providerId="ADAL" clId="{609EBB9B-2502-4F07-AD44-7852201B4BD9}"/>
    <pc:docChg chg="undo custSel addSld delSld modSld addMainMaster delMainMaster modMainMaster">
      <pc:chgData name="Peerada Tarasub" userId="ea11e693-c6d9-4ddd-8fda-45fda4343ee5" providerId="ADAL" clId="{609EBB9B-2502-4F07-AD44-7852201B4BD9}" dt="2023-03-07T21:49:16.208" v="760" actId="20577"/>
      <pc:docMkLst>
        <pc:docMk/>
      </pc:docMkLst>
      <pc:sldChg chg="del">
        <pc:chgData name="Peerada Tarasub" userId="ea11e693-c6d9-4ddd-8fda-45fda4343ee5" providerId="ADAL" clId="{609EBB9B-2502-4F07-AD44-7852201B4BD9}" dt="2023-03-03T18:04:59.498" v="223" actId="47"/>
        <pc:sldMkLst>
          <pc:docMk/>
          <pc:sldMk cId="3989659488" sldId="256"/>
        </pc:sldMkLst>
      </pc:sldChg>
      <pc:sldChg chg="modSp del mod">
        <pc:chgData name="Peerada Tarasub" userId="ea11e693-c6d9-4ddd-8fda-45fda4343ee5" providerId="ADAL" clId="{609EBB9B-2502-4F07-AD44-7852201B4BD9}" dt="2023-03-03T18:07:50.641" v="271" actId="47"/>
        <pc:sldMkLst>
          <pc:docMk/>
          <pc:sldMk cId="2879720271" sldId="257"/>
        </pc:sldMkLst>
        <pc:spChg chg="mod">
          <ac:chgData name="Peerada Tarasub" userId="ea11e693-c6d9-4ddd-8fda-45fda4343ee5" providerId="ADAL" clId="{609EBB9B-2502-4F07-AD44-7852201B4BD9}" dt="2023-03-03T17:56:26.561" v="182" actId="5793"/>
          <ac:spMkLst>
            <pc:docMk/>
            <pc:sldMk cId="2879720271" sldId="257"/>
            <ac:spMk id="3" creationId="{897F9588-3589-789C-D487-B19DAAD74D26}"/>
          </ac:spMkLst>
        </pc:spChg>
      </pc:sldChg>
      <pc:sldChg chg="del">
        <pc:chgData name="Peerada Tarasub" userId="ea11e693-c6d9-4ddd-8fda-45fda4343ee5" providerId="ADAL" clId="{609EBB9B-2502-4F07-AD44-7852201B4BD9}" dt="2023-03-03T18:07:53.124" v="272" actId="47"/>
        <pc:sldMkLst>
          <pc:docMk/>
          <pc:sldMk cId="2953478019" sldId="258"/>
        </pc:sldMkLst>
      </pc:sldChg>
      <pc:sldChg chg="del">
        <pc:chgData name="Peerada Tarasub" userId="ea11e693-c6d9-4ddd-8fda-45fda4343ee5" providerId="ADAL" clId="{609EBB9B-2502-4F07-AD44-7852201B4BD9}" dt="2023-03-03T18:08:43.209" v="285" actId="47"/>
        <pc:sldMkLst>
          <pc:docMk/>
          <pc:sldMk cId="3546700537" sldId="260"/>
        </pc:sldMkLst>
      </pc:sldChg>
      <pc:sldChg chg="modSp del mod">
        <pc:chgData name="Peerada Tarasub" userId="ea11e693-c6d9-4ddd-8fda-45fda4343ee5" providerId="ADAL" clId="{609EBB9B-2502-4F07-AD44-7852201B4BD9}" dt="2023-03-03T18:10:56.123" v="338" actId="47"/>
        <pc:sldMkLst>
          <pc:docMk/>
          <pc:sldMk cId="2304133695" sldId="261"/>
        </pc:sldMkLst>
        <pc:spChg chg="mod">
          <ac:chgData name="Peerada Tarasub" userId="ea11e693-c6d9-4ddd-8fda-45fda4343ee5" providerId="ADAL" clId="{609EBB9B-2502-4F07-AD44-7852201B4BD9}" dt="2023-03-03T18:10:41.491" v="320" actId="21"/>
          <ac:spMkLst>
            <pc:docMk/>
            <pc:sldMk cId="2304133695" sldId="261"/>
            <ac:spMk id="3" creationId="{BC851635-2803-FA53-8AD4-E769604FE27B}"/>
          </ac:spMkLst>
        </pc:spChg>
      </pc:sldChg>
      <pc:sldChg chg="add del">
        <pc:chgData name="Peerada Tarasub" userId="ea11e693-c6d9-4ddd-8fda-45fda4343ee5" providerId="ADAL" clId="{609EBB9B-2502-4F07-AD44-7852201B4BD9}" dt="2023-03-03T18:10:32.247" v="318" actId="47"/>
        <pc:sldMkLst>
          <pc:docMk/>
          <pc:sldMk cId="3021039057" sldId="262"/>
        </pc:sldMkLst>
      </pc:sldChg>
      <pc:sldChg chg="modSp add mod">
        <pc:chgData name="Peerada Tarasub" userId="ea11e693-c6d9-4ddd-8fda-45fda4343ee5" providerId="ADAL" clId="{609EBB9B-2502-4F07-AD44-7852201B4BD9}" dt="2023-03-03T18:12:45.452" v="374" actId="14100"/>
        <pc:sldMkLst>
          <pc:docMk/>
          <pc:sldMk cId="2374729735" sldId="263"/>
        </pc:sldMkLst>
        <pc:spChg chg="mod">
          <ac:chgData name="Peerada Tarasub" userId="ea11e693-c6d9-4ddd-8fda-45fda4343ee5" providerId="ADAL" clId="{609EBB9B-2502-4F07-AD44-7852201B4BD9}" dt="2023-03-03T18:12:45.452" v="374" actId="14100"/>
          <ac:spMkLst>
            <pc:docMk/>
            <pc:sldMk cId="2374729735" sldId="263"/>
            <ac:spMk id="6" creationId="{79B3B544-9F83-58AF-3EC7-FDD0BC65A440}"/>
          </ac:spMkLst>
        </pc:spChg>
        <pc:spChg chg="mod">
          <ac:chgData name="Peerada Tarasub" userId="ea11e693-c6d9-4ddd-8fda-45fda4343ee5" providerId="ADAL" clId="{609EBB9B-2502-4F07-AD44-7852201B4BD9}" dt="2023-03-03T18:05:49.852" v="252" actId="14100"/>
          <ac:spMkLst>
            <pc:docMk/>
            <pc:sldMk cId="2374729735" sldId="263"/>
            <ac:spMk id="7" creationId="{9655CAEE-3449-1CF5-325D-21DC5C4E6E9D}"/>
          </ac:spMkLst>
        </pc:spChg>
        <pc:spChg chg="mod">
          <ac:chgData name="Peerada Tarasub" userId="ea11e693-c6d9-4ddd-8fda-45fda4343ee5" providerId="ADAL" clId="{609EBB9B-2502-4F07-AD44-7852201B4BD9}" dt="2023-03-03T18:05:23.370" v="240" actId="20577"/>
          <ac:spMkLst>
            <pc:docMk/>
            <pc:sldMk cId="2374729735" sldId="263"/>
            <ac:spMk id="10" creationId="{DEBD5C23-CE7A-85C7-F861-2A1D895F5C0D}"/>
          </ac:spMkLst>
        </pc:spChg>
      </pc:sldChg>
      <pc:sldChg chg="del">
        <pc:chgData name="Peerada Tarasub" userId="ea11e693-c6d9-4ddd-8fda-45fda4343ee5" providerId="ADAL" clId="{609EBB9B-2502-4F07-AD44-7852201B4BD9}" dt="2023-03-03T17:52:50.135" v="0" actId="47"/>
        <pc:sldMkLst>
          <pc:docMk/>
          <pc:sldMk cId="4117692317" sldId="263"/>
        </pc:sldMkLst>
      </pc:sldChg>
      <pc:sldChg chg="del">
        <pc:chgData name="Peerada Tarasub" userId="ea11e693-c6d9-4ddd-8fda-45fda4343ee5" providerId="ADAL" clId="{609EBB9B-2502-4F07-AD44-7852201B4BD9}" dt="2023-03-03T18:09:16.056" v="300" actId="47"/>
        <pc:sldMkLst>
          <pc:docMk/>
          <pc:sldMk cId="4107056343" sldId="264"/>
        </pc:sldMkLst>
      </pc:sldChg>
      <pc:sldChg chg="modSp add del mod">
        <pc:chgData name="Peerada Tarasub" userId="ea11e693-c6d9-4ddd-8fda-45fda4343ee5" providerId="ADAL" clId="{609EBB9B-2502-4F07-AD44-7852201B4BD9}" dt="2023-03-07T21:49:16.208" v="760" actId="20577"/>
        <pc:sldMkLst>
          <pc:docMk/>
          <pc:sldMk cId="2500444650" sldId="265"/>
        </pc:sldMkLst>
        <pc:spChg chg="mod">
          <ac:chgData name="Peerada Tarasub" userId="ea11e693-c6d9-4ddd-8fda-45fda4343ee5" providerId="ADAL" clId="{609EBB9B-2502-4F07-AD44-7852201B4BD9}" dt="2023-03-07T21:49:16.208" v="760" actId="20577"/>
          <ac:spMkLst>
            <pc:docMk/>
            <pc:sldMk cId="2500444650" sldId="265"/>
            <ac:spMk id="3" creationId="{68CF6FB7-1AA5-A526-2E58-8F107D800E78}"/>
          </ac:spMkLst>
        </pc:spChg>
        <pc:spChg chg="mod">
          <ac:chgData name="Peerada Tarasub" userId="ea11e693-c6d9-4ddd-8fda-45fda4343ee5" providerId="ADAL" clId="{609EBB9B-2502-4F07-AD44-7852201B4BD9}" dt="2023-03-03T18:40:24.699" v="424" actId="20577"/>
          <ac:spMkLst>
            <pc:docMk/>
            <pc:sldMk cId="2500444650" sldId="265"/>
            <ac:spMk id="9" creationId="{74D1A324-E34C-D5F4-EE57-C7335F8B4A77}"/>
          </ac:spMkLst>
        </pc:spChg>
      </pc:sldChg>
      <pc:sldChg chg="addSp delSp modSp add mod">
        <pc:chgData name="Peerada Tarasub" userId="ea11e693-c6d9-4ddd-8fda-45fda4343ee5" providerId="ADAL" clId="{609EBB9B-2502-4F07-AD44-7852201B4BD9}" dt="2023-03-03T18:48:31.081" v="716" actId="1035"/>
        <pc:sldMkLst>
          <pc:docMk/>
          <pc:sldMk cId="2016057215" sldId="266"/>
        </pc:sldMkLst>
        <pc:spChg chg="mod">
          <ac:chgData name="Peerada Tarasub" userId="ea11e693-c6d9-4ddd-8fda-45fda4343ee5" providerId="ADAL" clId="{609EBB9B-2502-4F07-AD44-7852201B4BD9}" dt="2023-03-03T18:43:36.535" v="596" actId="20577"/>
          <ac:spMkLst>
            <pc:docMk/>
            <pc:sldMk cId="2016057215" sldId="266"/>
            <ac:spMk id="6" creationId="{95D74EC5-CB41-D4AD-D398-6226C251BD45}"/>
          </ac:spMkLst>
        </pc:spChg>
        <pc:spChg chg="mod">
          <ac:chgData name="Peerada Tarasub" userId="ea11e693-c6d9-4ddd-8fda-45fda4343ee5" providerId="ADAL" clId="{609EBB9B-2502-4F07-AD44-7852201B4BD9}" dt="2023-03-03T18:41:34.983" v="432"/>
          <ac:spMkLst>
            <pc:docMk/>
            <pc:sldMk cId="2016057215" sldId="266"/>
            <ac:spMk id="7" creationId="{2FA88532-3273-63A7-AB13-CD7DB0F98373}"/>
          </ac:spMkLst>
        </pc:spChg>
        <pc:spChg chg="mod">
          <ac:chgData name="Peerada Tarasub" userId="ea11e693-c6d9-4ddd-8fda-45fda4343ee5" providerId="ADAL" clId="{609EBB9B-2502-4F07-AD44-7852201B4BD9}" dt="2023-03-03T18:18:16.657" v="377" actId="164"/>
          <ac:spMkLst>
            <pc:docMk/>
            <pc:sldMk cId="2016057215" sldId="266"/>
            <ac:spMk id="8" creationId="{FD9CD649-40E6-DD09-A781-8EB393B68A3B}"/>
          </ac:spMkLst>
        </pc:spChg>
        <pc:spChg chg="mod">
          <ac:chgData name="Peerada Tarasub" userId="ea11e693-c6d9-4ddd-8fda-45fda4343ee5" providerId="ADAL" clId="{609EBB9B-2502-4F07-AD44-7852201B4BD9}" dt="2023-03-03T18:18:16.657" v="377" actId="164"/>
          <ac:spMkLst>
            <pc:docMk/>
            <pc:sldMk cId="2016057215" sldId="266"/>
            <ac:spMk id="9" creationId="{A1A83BF0-028F-8A95-5C5F-AF7381ED33FA}"/>
          </ac:spMkLst>
        </pc:spChg>
        <pc:spChg chg="mod">
          <ac:chgData name="Peerada Tarasub" userId="ea11e693-c6d9-4ddd-8fda-45fda4343ee5" providerId="ADAL" clId="{609EBB9B-2502-4F07-AD44-7852201B4BD9}" dt="2023-03-03T18:41:47.507" v="434" actId="20577"/>
          <ac:spMkLst>
            <pc:docMk/>
            <pc:sldMk cId="2016057215" sldId="266"/>
            <ac:spMk id="10" creationId="{A41297B4-A754-B65B-936E-E82455FE54CB}"/>
          </ac:spMkLst>
        </pc:spChg>
        <pc:spChg chg="del">
          <ac:chgData name="Peerada Tarasub" userId="ea11e693-c6d9-4ddd-8fda-45fda4343ee5" providerId="ADAL" clId="{609EBB9B-2502-4F07-AD44-7852201B4BD9}" dt="2023-03-03T18:07:45.510" v="269" actId="478"/>
          <ac:spMkLst>
            <pc:docMk/>
            <pc:sldMk cId="2016057215" sldId="266"/>
            <ac:spMk id="12" creationId="{24428469-B021-44F7-799E-84C687B5C52B}"/>
          </ac:spMkLst>
        </pc:spChg>
        <pc:spChg chg="del">
          <ac:chgData name="Peerada Tarasub" userId="ea11e693-c6d9-4ddd-8fda-45fda4343ee5" providerId="ADAL" clId="{609EBB9B-2502-4F07-AD44-7852201B4BD9}" dt="2023-03-03T18:07:44.328" v="268" actId="478"/>
          <ac:spMkLst>
            <pc:docMk/>
            <pc:sldMk cId="2016057215" sldId="266"/>
            <ac:spMk id="13" creationId="{C2FC7414-95E5-1DCA-2A04-2E6FBFABCF38}"/>
          </ac:spMkLst>
        </pc:spChg>
        <pc:spChg chg="del">
          <ac:chgData name="Peerada Tarasub" userId="ea11e693-c6d9-4ddd-8fda-45fda4343ee5" providerId="ADAL" clId="{609EBB9B-2502-4F07-AD44-7852201B4BD9}" dt="2023-03-03T18:07:39.910" v="266" actId="478"/>
          <ac:spMkLst>
            <pc:docMk/>
            <pc:sldMk cId="2016057215" sldId="266"/>
            <ac:spMk id="14" creationId="{D6B36075-58A9-B2EC-817F-78AA99153233}"/>
          </ac:spMkLst>
        </pc:spChg>
        <pc:spChg chg="add del mod">
          <ac:chgData name="Peerada Tarasub" userId="ea11e693-c6d9-4ddd-8fda-45fda4343ee5" providerId="ADAL" clId="{609EBB9B-2502-4F07-AD44-7852201B4BD9}" dt="2023-03-03T18:43:12.617" v="583"/>
          <ac:spMkLst>
            <pc:docMk/>
            <pc:sldMk cId="2016057215" sldId="266"/>
            <ac:spMk id="15" creationId="{917DEF10-0E57-AE65-E827-8D66E99BFC5A}"/>
          </ac:spMkLst>
        </pc:spChg>
        <pc:spChg chg="add mod">
          <ac:chgData name="Peerada Tarasub" userId="ea11e693-c6d9-4ddd-8fda-45fda4343ee5" providerId="ADAL" clId="{609EBB9B-2502-4F07-AD44-7852201B4BD9}" dt="2023-03-03T18:48:31.081" v="716" actId="1035"/>
          <ac:spMkLst>
            <pc:docMk/>
            <pc:sldMk cId="2016057215" sldId="266"/>
            <ac:spMk id="16" creationId="{4A14F66C-E7B7-2D04-6CB8-15DAE108DB80}"/>
          </ac:spMkLst>
        </pc:spChg>
        <pc:grpChg chg="add mod">
          <ac:chgData name="Peerada Tarasub" userId="ea11e693-c6d9-4ddd-8fda-45fda4343ee5" providerId="ADAL" clId="{609EBB9B-2502-4F07-AD44-7852201B4BD9}" dt="2023-03-03T18:41:31.239" v="431" actId="1076"/>
          <ac:grpSpMkLst>
            <pc:docMk/>
            <pc:sldMk cId="2016057215" sldId="266"/>
            <ac:grpSpMk id="3" creationId="{FD4BD9A2-8374-105B-9395-E22220C5F6B8}"/>
          </ac:grpSpMkLst>
        </pc:grpChg>
        <pc:grpChg chg="add mod">
          <ac:chgData name="Peerada Tarasub" userId="ea11e693-c6d9-4ddd-8fda-45fda4343ee5" providerId="ADAL" clId="{609EBB9B-2502-4F07-AD44-7852201B4BD9}" dt="2023-03-03T18:48:31.081" v="716" actId="1035"/>
          <ac:grpSpMkLst>
            <pc:docMk/>
            <pc:sldMk cId="2016057215" sldId="266"/>
            <ac:grpSpMk id="5" creationId="{FC0C8714-7D98-5C63-F6BF-3E2767EE15C8}"/>
          </ac:grpSpMkLst>
        </pc:grpChg>
      </pc:sldChg>
      <pc:sldChg chg="addSp delSp modSp add mod">
        <pc:chgData name="Peerada Tarasub" userId="ea11e693-c6d9-4ddd-8fda-45fda4343ee5" providerId="ADAL" clId="{609EBB9B-2502-4F07-AD44-7852201B4BD9}" dt="2023-03-07T21:31:34.852" v="739" actId="20577"/>
        <pc:sldMkLst>
          <pc:docMk/>
          <pc:sldMk cId="4098829745" sldId="267"/>
        </pc:sldMkLst>
        <pc:spChg chg="mod">
          <ac:chgData name="Peerada Tarasub" userId="ea11e693-c6d9-4ddd-8fda-45fda4343ee5" providerId="ADAL" clId="{609EBB9B-2502-4F07-AD44-7852201B4BD9}" dt="2023-03-03T18:08:56.044" v="296" actId="20577"/>
          <ac:spMkLst>
            <pc:docMk/>
            <pc:sldMk cId="4098829745" sldId="267"/>
            <ac:spMk id="3" creationId="{1BDFBB34-EB54-A85A-C6CE-E86C06646F00}"/>
          </ac:spMkLst>
        </pc:spChg>
        <pc:spChg chg="mod">
          <ac:chgData name="Peerada Tarasub" userId="ea11e693-c6d9-4ddd-8fda-45fda4343ee5" providerId="ADAL" clId="{609EBB9B-2502-4F07-AD44-7852201B4BD9}" dt="2023-03-03T18:45:49.365" v="646"/>
          <ac:spMkLst>
            <pc:docMk/>
            <pc:sldMk cId="4098829745" sldId="267"/>
            <ac:spMk id="9" creationId="{9F7AA7C4-869C-0411-A45D-597FDFB3CDDD}"/>
          </ac:spMkLst>
        </pc:spChg>
        <pc:spChg chg="mod">
          <ac:chgData name="Peerada Tarasub" userId="ea11e693-c6d9-4ddd-8fda-45fda4343ee5" providerId="ADAL" clId="{609EBB9B-2502-4F07-AD44-7852201B4BD9}" dt="2023-03-07T21:31:34.852" v="739" actId="20577"/>
          <ac:spMkLst>
            <pc:docMk/>
            <pc:sldMk cId="4098829745" sldId="267"/>
            <ac:spMk id="10" creationId="{82CA1584-1713-9E3A-A15E-7EBCD277E4C9}"/>
          </ac:spMkLst>
        </pc:spChg>
        <pc:spChg chg="del">
          <ac:chgData name="Peerada Tarasub" userId="ea11e693-c6d9-4ddd-8fda-45fda4343ee5" providerId="ADAL" clId="{609EBB9B-2502-4F07-AD44-7852201B4BD9}" dt="2023-03-03T18:08:00.817" v="277" actId="478"/>
          <ac:spMkLst>
            <pc:docMk/>
            <pc:sldMk cId="4098829745" sldId="267"/>
            <ac:spMk id="11" creationId="{F4C08F8C-FE26-79D2-783E-31A6678ADC49}"/>
          </ac:spMkLst>
        </pc:spChg>
        <pc:spChg chg="mod">
          <ac:chgData name="Peerada Tarasub" userId="ea11e693-c6d9-4ddd-8fda-45fda4343ee5" providerId="ADAL" clId="{609EBB9B-2502-4F07-AD44-7852201B4BD9}" dt="2023-03-03T18:46:57.353" v="694" actId="1076"/>
          <ac:spMkLst>
            <pc:docMk/>
            <pc:sldMk cId="4098829745" sldId="267"/>
            <ac:spMk id="12" creationId="{B4625A69-A748-2D6D-F148-7965E66E99EC}"/>
          </ac:spMkLst>
        </pc:spChg>
        <pc:spChg chg="mod">
          <ac:chgData name="Peerada Tarasub" userId="ea11e693-c6d9-4ddd-8fda-45fda4343ee5" providerId="ADAL" clId="{609EBB9B-2502-4F07-AD44-7852201B4BD9}" dt="2023-03-03T18:45:49.365" v="646"/>
          <ac:spMkLst>
            <pc:docMk/>
            <pc:sldMk cId="4098829745" sldId="267"/>
            <ac:spMk id="14" creationId="{71E3CD17-18AF-3825-8304-65E9C5AF89C8}"/>
          </ac:spMkLst>
        </pc:spChg>
        <pc:spChg chg="mod">
          <ac:chgData name="Peerada Tarasub" userId="ea11e693-c6d9-4ddd-8fda-45fda4343ee5" providerId="ADAL" clId="{609EBB9B-2502-4F07-AD44-7852201B4BD9}" dt="2023-03-03T18:45:49.365" v="646"/>
          <ac:spMkLst>
            <pc:docMk/>
            <pc:sldMk cId="4098829745" sldId="267"/>
            <ac:spMk id="15" creationId="{A49E19F9-7401-413A-FFC8-B09ADA8BB584}"/>
          </ac:spMkLst>
        </pc:spChg>
        <pc:grpChg chg="add mod">
          <ac:chgData name="Peerada Tarasub" userId="ea11e693-c6d9-4ddd-8fda-45fda4343ee5" providerId="ADAL" clId="{609EBB9B-2502-4F07-AD44-7852201B4BD9}" dt="2023-03-03T18:47:01.412" v="695" actId="1076"/>
          <ac:grpSpMkLst>
            <pc:docMk/>
            <pc:sldMk cId="4098829745" sldId="267"/>
            <ac:grpSpMk id="8" creationId="{1115FF36-AEA3-A6BD-2865-93C27FB686B2}"/>
          </ac:grpSpMkLst>
        </pc:grpChg>
        <pc:grpChg chg="add mod">
          <ac:chgData name="Peerada Tarasub" userId="ea11e693-c6d9-4ddd-8fda-45fda4343ee5" providerId="ADAL" clId="{609EBB9B-2502-4F07-AD44-7852201B4BD9}" dt="2023-03-03T18:47:45.170" v="702" actId="1076"/>
          <ac:grpSpMkLst>
            <pc:docMk/>
            <pc:sldMk cId="4098829745" sldId="267"/>
            <ac:grpSpMk id="13" creationId="{3B4471B2-54EF-8096-DCF0-BF534A5851B6}"/>
          </ac:grpSpMkLst>
        </pc:grpChg>
        <pc:graphicFrameChg chg="del">
          <ac:chgData name="Peerada Tarasub" userId="ea11e693-c6d9-4ddd-8fda-45fda4343ee5" providerId="ADAL" clId="{609EBB9B-2502-4F07-AD44-7852201B4BD9}" dt="2023-03-03T18:07:58.891" v="275" actId="478"/>
          <ac:graphicFrameMkLst>
            <pc:docMk/>
            <pc:sldMk cId="4098829745" sldId="267"/>
            <ac:graphicFrameMk id="6" creationId="{EA559389-012A-4EF5-CE6B-C27365A653B2}"/>
          </ac:graphicFrameMkLst>
        </pc:graphicFrameChg>
        <pc:graphicFrameChg chg="del">
          <ac:chgData name="Peerada Tarasub" userId="ea11e693-c6d9-4ddd-8fda-45fda4343ee5" providerId="ADAL" clId="{609EBB9B-2502-4F07-AD44-7852201B4BD9}" dt="2023-03-03T18:08:00.118" v="276" actId="478"/>
          <ac:graphicFrameMkLst>
            <pc:docMk/>
            <pc:sldMk cId="4098829745" sldId="267"/>
            <ac:graphicFrameMk id="7" creationId="{C2494FEE-9204-1694-C2D9-40FB2113B2E5}"/>
          </ac:graphicFrameMkLst>
        </pc:graphicFrameChg>
      </pc:sldChg>
      <pc:sldChg chg="addSp delSp modSp add mod">
        <pc:chgData name="Peerada Tarasub" userId="ea11e693-c6d9-4ddd-8fda-45fda4343ee5" providerId="ADAL" clId="{609EBB9B-2502-4F07-AD44-7852201B4BD9}" dt="2023-03-03T18:20:23.570" v="385" actId="14734"/>
        <pc:sldMkLst>
          <pc:docMk/>
          <pc:sldMk cId="1220831985" sldId="268"/>
        </pc:sldMkLst>
        <pc:spChg chg="mod">
          <ac:chgData name="Peerada Tarasub" userId="ea11e693-c6d9-4ddd-8fda-45fda4343ee5" providerId="ADAL" clId="{609EBB9B-2502-4F07-AD44-7852201B4BD9}" dt="2023-03-03T18:08:28.575" v="280"/>
          <ac:spMkLst>
            <pc:docMk/>
            <pc:sldMk cId="1220831985" sldId="268"/>
            <ac:spMk id="3" creationId="{1BDFBB34-EB54-A85A-C6CE-E86C06646F00}"/>
          </ac:spMkLst>
        </pc:spChg>
        <pc:spChg chg="del">
          <ac:chgData name="Peerada Tarasub" userId="ea11e693-c6d9-4ddd-8fda-45fda4343ee5" providerId="ADAL" clId="{609EBB9B-2502-4F07-AD44-7852201B4BD9}" dt="2023-03-03T18:08:36.618" v="281" actId="478"/>
          <ac:spMkLst>
            <pc:docMk/>
            <pc:sldMk cId="1220831985" sldId="268"/>
            <ac:spMk id="4" creationId="{E1695038-EAE3-3AF6-4615-BAA1347FD80A}"/>
          </ac:spMkLst>
        </pc:spChg>
        <pc:spChg chg="add del">
          <ac:chgData name="Peerada Tarasub" userId="ea11e693-c6d9-4ddd-8fda-45fda4343ee5" providerId="ADAL" clId="{609EBB9B-2502-4F07-AD44-7852201B4BD9}" dt="2023-03-03T18:08:38.247" v="283" actId="22"/>
          <ac:spMkLst>
            <pc:docMk/>
            <pc:sldMk cId="1220831985" sldId="268"/>
            <ac:spMk id="5" creationId="{941117DB-6CE0-E317-FA14-C273E98947FB}"/>
          </ac:spMkLst>
        </pc:spChg>
        <pc:spChg chg="del">
          <ac:chgData name="Peerada Tarasub" userId="ea11e693-c6d9-4ddd-8fda-45fda4343ee5" providerId="ADAL" clId="{609EBB9B-2502-4F07-AD44-7852201B4BD9}" dt="2023-03-03T18:08:36.618" v="281" actId="478"/>
          <ac:spMkLst>
            <pc:docMk/>
            <pc:sldMk cId="1220831985" sldId="268"/>
            <ac:spMk id="10" creationId="{82CA1584-1713-9E3A-A15E-7EBCD277E4C9}"/>
          </ac:spMkLst>
        </pc:spChg>
        <pc:spChg chg="del">
          <ac:chgData name="Peerada Tarasub" userId="ea11e693-c6d9-4ddd-8fda-45fda4343ee5" providerId="ADAL" clId="{609EBB9B-2502-4F07-AD44-7852201B4BD9}" dt="2023-03-03T18:08:36.618" v="281" actId="478"/>
          <ac:spMkLst>
            <pc:docMk/>
            <pc:sldMk cId="1220831985" sldId="268"/>
            <ac:spMk id="11" creationId="{F4C08F8C-FE26-79D2-783E-31A6678ADC49}"/>
          </ac:spMkLst>
        </pc:spChg>
        <pc:graphicFrameChg chg="del">
          <ac:chgData name="Peerada Tarasub" userId="ea11e693-c6d9-4ddd-8fda-45fda4343ee5" providerId="ADAL" clId="{609EBB9B-2502-4F07-AD44-7852201B4BD9}" dt="2023-03-03T18:08:36.618" v="281" actId="478"/>
          <ac:graphicFrameMkLst>
            <pc:docMk/>
            <pc:sldMk cId="1220831985" sldId="268"/>
            <ac:graphicFrameMk id="6" creationId="{EA559389-012A-4EF5-CE6B-C27365A653B2}"/>
          </ac:graphicFrameMkLst>
        </pc:graphicFrameChg>
        <pc:graphicFrameChg chg="del">
          <ac:chgData name="Peerada Tarasub" userId="ea11e693-c6d9-4ddd-8fda-45fda4343ee5" providerId="ADAL" clId="{609EBB9B-2502-4F07-AD44-7852201B4BD9}" dt="2023-03-03T18:08:36.618" v="281" actId="478"/>
          <ac:graphicFrameMkLst>
            <pc:docMk/>
            <pc:sldMk cId="1220831985" sldId="268"/>
            <ac:graphicFrameMk id="7" creationId="{C2494FEE-9204-1694-C2D9-40FB2113B2E5}"/>
          </ac:graphicFrameMkLst>
        </pc:graphicFrameChg>
        <pc:graphicFrameChg chg="add mod modGraphic">
          <ac:chgData name="Peerada Tarasub" userId="ea11e693-c6d9-4ddd-8fda-45fda4343ee5" providerId="ADAL" clId="{609EBB9B-2502-4F07-AD44-7852201B4BD9}" dt="2023-03-03T18:20:23.570" v="385" actId="14734"/>
          <ac:graphicFrameMkLst>
            <pc:docMk/>
            <pc:sldMk cId="1220831985" sldId="268"/>
            <ac:graphicFrameMk id="8" creationId="{5ED79B9A-22EE-A365-A3D4-F02676D3A59D}"/>
          </ac:graphicFrameMkLst>
        </pc:graphicFrameChg>
      </pc:sldChg>
      <pc:sldChg chg="add">
        <pc:chgData name="Peerada Tarasub" userId="ea11e693-c6d9-4ddd-8fda-45fda4343ee5" providerId="ADAL" clId="{609EBB9B-2502-4F07-AD44-7852201B4BD9}" dt="2023-03-03T18:10:21.171" v="315"/>
        <pc:sldMkLst>
          <pc:docMk/>
          <pc:sldMk cId="2169329361" sldId="269"/>
        </pc:sldMkLst>
      </pc:sldChg>
      <pc:sldChg chg="modSp add mod">
        <pc:chgData name="Peerada Tarasub" userId="ea11e693-c6d9-4ddd-8fda-45fda4343ee5" providerId="ADAL" clId="{609EBB9B-2502-4F07-AD44-7852201B4BD9}" dt="2023-03-03T18:12:01.419" v="351" actId="404"/>
        <pc:sldMkLst>
          <pc:docMk/>
          <pc:sldMk cId="795174381" sldId="270"/>
        </pc:sldMkLst>
        <pc:spChg chg="mod">
          <ac:chgData name="Peerada Tarasub" userId="ea11e693-c6d9-4ddd-8fda-45fda4343ee5" providerId="ADAL" clId="{609EBB9B-2502-4F07-AD44-7852201B4BD9}" dt="2023-03-03T18:10:52.741" v="337" actId="20577"/>
          <ac:spMkLst>
            <pc:docMk/>
            <pc:sldMk cId="795174381" sldId="270"/>
            <ac:spMk id="3" creationId="{1BDFBB34-EB54-A85A-C6CE-E86C06646F00}"/>
          </ac:spMkLst>
        </pc:spChg>
        <pc:spChg chg="mod">
          <ac:chgData name="Peerada Tarasub" userId="ea11e693-c6d9-4ddd-8fda-45fda4343ee5" providerId="ADAL" clId="{609EBB9B-2502-4F07-AD44-7852201B4BD9}" dt="2023-03-03T18:12:01.419" v="351" actId="404"/>
          <ac:spMkLst>
            <pc:docMk/>
            <pc:sldMk cId="795174381" sldId="270"/>
            <ac:spMk id="10" creationId="{82CA1584-1713-9E3A-A15E-7EBCD277E4C9}"/>
          </ac:spMkLst>
        </pc:spChg>
      </pc:sldChg>
      <pc:sldChg chg="addSp delSp modSp add mod">
        <pc:chgData name="Peerada Tarasub" userId="ea11e693-c6d9-4ddd-8fda-45fda4343ee5" providerId="ADAL" clId="{609EBB9B-2502-4F07-AD44-7852201B4BD9}" dt="2023-03-03T18:39:57.387" v="402" actId="1076"/>
        <pc:sldMkLst>
          <pc:docMk/>
          <pc:sldMk cId="1931909196" sldId="271"/>
        </pc:sldMkLst>
        <pc:spChg chg="del">
          <ac:chgData name="Peerada Tarasub" userId="ea11e693-c6d9-4ddd-8fda-45fda4343ee5" providerId="ADAL" clId="{609EBB9B-2502-4F07-AD44-7852201B4BD9}" dt="2023-03-03T18:11:37.759" v="348" actId="478"/>
          <ac:spMkLst>
            <pc:docMk/>
            <pc:sldMk cId="1931909196" sldId="271"/>
            <ac:spMk id="3" creationId="{68CF6FB7-1AA5-A526-2E58-8F107D800E78}"/>
          </ac:spMkLst>
        </pc:spChg>
        <pc:spChg chg="add del mod">
          <ac:chgData name="Peerada Tarasub" userId="ea11e693-c6d9-4ddd-8fda-45fda4343ee5" providerId="ADAL" clId="{609EBB9B-2502-4F07-AD44-7852201B4BD9}" dt="2023-03-03T18:11:39.673" v="349" actId="478"/>
          <ac:spMkLst>
            <pc:docMk/>
            <pc:sldMk cId="1931909196" sldId="271"/>
            <ac:spMk id="5" creationId="{B0B7DCB9-DC0C-2B8C-44BD-85BED9DC0319}"/>
          </ac:spMkLst>
        </pc:spChg>
        <pc:spChg chg="mod">
          <ac:chgData name="Peerada Tarasub" userId="ea11e693-c6d9-4ddd-8fda-45fda4343ee5" providerId="ADAL" clId="{609EBB9B-2502-4F07-AD44-7852201B4BD9}" dt="2023-03-03T18:39:21.089" v="400" actId="6549"/>
          <ac:spMkLst>
            <pc:docMk/>
            <pc:sldMk cId="1931909196" sldId="271"/>
            <ac:spMk id="9" creationId="{74D1A324-E34C-D5F4-EE57-C7335F8B4A77}"/>
          </ac:spMkLst>
        </pc:spChg>
        <pc:spChg chg="mod">
          <ac:chgData name="Peerada Tarasub" userId="ea11e693-c6d9-4ddd-8fda-45fda4343ee5" providerId="ADAL" clId="{609EBB9B-2502-4F07-AD44-7852201B4BD9}" dt="2023-03-03T18:39:57.387" v="402" actId="1076"/>
          <ac:spMkLst>
            <pc:docMk/>
            <pc:sldMk cId="1931909196" sldId="271"/>
            <ac:spMk id="19" creationId="{5401EAF0-FA4A-D8BB-0520-49E2B8FD54BE}"/>
          </ac:spMkLst>
        </pc:spChg>
        <pc:picChg chg="mod">
          <ac:chgData name="Peerada Tarasub" userId="ea11e693-c6d9-4ddd-8fda-45fda4343ee5" providerId="ADAL" clId="{609EBB9B-2502-4F07-AD44-7852201B4BD9}" dt="2023-03-03T18:21:20.780" v="390" actId="14100"/>
          <ac:picMkLst>
            <pc:docMk/>
            <pc:sldMk cId="1931909196" sldId="271"/>
            <ac:picMk id="6" creationId="{20C61B6B-2625-768F-DFE9-38D9A8EAC02E}"/>
          </ac:picMkLst>
        </pc:picChg>
        <pc:picChg chg="mod">
          <ac:chgData name="Peerada Tarasub" userId="ea11e693-c6d9-4ddd-8fda-45fda4343ee5" providerId="ADAL" clId="{609EBB9B-2502-4F07-AD44-7852201B4BD9}" dt="2023-03-03T18:21:12.733" v="387" actId="1076"/>
          <ac:picMkLst>
            <pc:docMk/>
            <pc:sldMk cId="1931909196" sldId="271"/>
            <ac:picMk id="13" creationId="{9CE2AE41-618D-EF9E-2DAE-F25151530D8F}"/>
          </ac:picMkLst>
        </pc:picChg>
      </pc:sldChg>
      <pc:sldChg chg="add del">
        <pc:chgData name="Peerada Tarasub" userId="ea11e693-c6d9-4ddd-8fda-45fda4343ee5" providerId="ADAL" clId="{609EBB9B-2502-4F07-AD44-7852201B4BD9}" dt="2023-03-03T18:06:55.542" v="254"/>
        <pc:sldMkLst>
          <pc:docMk/>
          <pc:sldMk cId="2500444650" sldId="278"/>
        </pc:sldMkLst>
      </pc:sldChg>
      <pc:sldChg chg="add del">
        <pc:chgData name="Peerada Tarasub" userId="ea11e693-c6d9-4ddd-8fda-45fda4343ee5" providerId="ADAL" clId="{609EBB9B-2502-4F07-AD44-7852201B4BD9}" dt="2023-03-03T18:06:55.542" v="254"/>
        <pc:sldMkLst>
          <pc:docMk/>
          <pc:sldMk cId="2016057215" sldId="292"/>
        </pc:sldMkLst>
      </pc:sldChg>
      <pc:sldMasterChg chg="add del addSldLayout delSldLayout">
        <pc:chgData name="Peerada Tarasub" userId="ea11e693-c6d9-4ddd-8fda-45fda4343ee5" providerId="ADAL" clId="{609EBB9B-2502-4F07-AD44-7852201B4BD9}" dt="2023-03-03T18:07:23.189" v="258" actId="27028"/>
        <pc:sldMasterMkLst>
          <pc:docMk/>
          <pc:sldMasterMk cId="969830191" sldId="2147483648"/>
        </pc:sldMasterMkLst>
        <pc:sldLayoutChg chg="add del">
          <pc:chgData name="Peerada Tarasub" userId="ea11e693-c6d9-4ddd-8fda-45fda4343ee5" providerId="ADAL" clId="{609EBB9B-2502-4F07-AD44-7852201B4BD9}" dt="2023-03-03T18:07:23.189" v="258" actId="27028"/>
          <pc:sldLayoutMkLst>
            <pc:docMk/>
            <pc:sldMasterMk cId="969830191" sldId="2147483648"/>
            <pc:sldLayoutMk cId="388144403" sldId="2147483650"/>
          </pc:sldLayoutMkLst>
        </pc:sldLayoutChg>
      </pc:sldMasterChg>
      <pc:sldMasterChg chg="replId modSldLayout">
        <pc:chgData name="Peerada Tarasub" userId="ea11e693-c6d9-4ddd-8fda-45fda4343ee5" providerId="ADAL" clId="{609EBB9B-2502-4F07-AD44-7852201B4BD9}" dt="2023-03-03T18:07:23.189" v="258" actId="27028"/>
        <pc:sldMasterMkLst>
          <pc:docMk/>
          <pc:sldMasterMk cId="3993960395" sldId="2147483661"/>
        </pc:sldMasterMkLst>
        <pc:sldLayoutChg chg="replId">
          <pc:chgData name="Peerada Tarasub" userId="ea11e693-c6d9-4ddd-8fda-45fda4343ee5" providerId="ADAL" clId="{609EBB9B-2502-4F07-AD44-7852201B4BD9}" dt="2023-03-03T18:07:23.189" v="258" actId="27028"/>
          <pc:sldLayoutMkLst>
            <pc:docMk/>
            <pc:sldMasterMk cId="3993960395" sldId="2147483661"/>
            <pc:sldLayoutMk cId="74971083" sldId="2147483662"/>
          </pc:sldLayoutMkLst>
        </pc:sldLayoutChg>
      </pc:sldMasterChg>
    </pc:docChg>
  </pc:docChgLst>
  <pc:docChgLst>
    <pc:chgData name="Yi-Chi Chang" userId="S::yichi.chang@ucalgary.ca::2b3fb914-4e78-4ec9-a2ac-108faf3651f7" providerId="AD" clId="Web-{22680F59-D38F-4C0F-A3E3-054DAE1D26CA}"/>
    <pc:docChg chg="addSld delSld modSld">
      <pc:chgData name="Yi-Chi Chang" userId="S::yichi.chang@ucalgary.ca::2b3fb914-4e78-4ec9-a2ac-108faf3651f7" providerId="AD" clId="Web-{22680F59-D38F-4C0F-A3E3-054DAE1D26CA}" dt="2023-03-03T18:48:24.905" v="393" actId="20577"/>
      <pc:docMkLst>
        <pc:docMk/>
      </pc:docMkLst>
      <pc:sldChg chg="modSp">
        <pc:chgData name="Yi-Chi Chang" userId="S::yichi.chang@ucalgary.ca::2b3fb914-4e78-4ec9-a2ac-108faf3651f7" providerId="AD" clId="Web-{22680F59-D38F-4C0F-A3E3-054DAE1D26CA}" dt="2023-03-03T17:46:27.167" v="249" actId="1076"/>
        <pc:sldMkLst>
          <pc:docMk/>
          <pc:sldMk cId="3989659488" sldId="256"/>
        </pc:sldMkLst>
        <pc:spChg chg="mod">
          <ac:chgData name="Yi-Chi Chang" userId="S::yichi.chang@ucalgary.ca::2b3fb914-4e78-4ec9-a2ac-108faf3651f7" providerId="AD" clId="Web-{22680F59-D38F-4C0F-A3E3-054DAE1D26CA}" dt="2023-03-03T17:46:16.980" v="248" actId="20577"/>
          <ac:spMkLst>
            <pc:docMk/>
            <pc:sldMk cId="3989659488" sldId="256"/>
            <ac:spMk id="2" creationId="{F546AA38-77E9-78CD-AFB1-B32AA4E31D6B}"/>
          </ac:spMkLst>
        </pc:spChg>
        <pc:spChg chg="mod">
          <ac:chgData name="Yi-Chi Chang" userId="S::yichi.chang@ucalgary.ca::2b3fb914-4e78-4ec9-a2ac-108faf3651f7" providerId="AD" clId="Web-{22680F59-D38F-4C0F-A3E3-054DAE1D26CA}" dt="2023-03-03T17:46:27.167" v="249" actId="1076"/>
          <ac:spMkLst>
            <pc:docMk/>
            <pc:sldMk cId="3989659488" sldId="256"/>
            <ac:spMk id="3" creationId="{BECDD6B8-802B-F208-8DB0-B5AB6B8E26CB}"/>
          </ac:spMkLst>
        </pc:spChg>
      </pc:sldChg>
      <pc:sldChg chg="modSp new">
        <pc:chgData name="Yi-Chi Chang" userId="S::yichi.chang@ucalgary.ca::2b3fb914-4e78-4ec9-a2ac-108faf3651f7" providerId="AD" clId="Web-{22680F59-D38F-4C0F-A3E3-054DAE1D26CA}" dt="2023-03-03T17:45:36.464" v="189" actId="20577"/>
        <pc:sldMkLst>
          <pc:docMk/>
          <pc:sldMk cId="2879720271" sldId="257"/>
        </pc:sldMkLst>
        <pc:spChg chg="mod">
          <ac:chgData name="Yi-Chi Chang" userId="S::yichi.chang@ucalgary.ca::2b3fb914-4e78-4ec9-a2ac-108faf3651f7" providerId="AD" clId="Web-{22680F59-D38F-4C0F-A3E3-054DAE1D26CA}" dt="2023-03-03T17:45:36.464" v="189" actId="20577"/>
          <ac:spMkLst>
            <pc:docMk/>
            <pc:sldMk cId="2879720271" sldId="257"/>
            <ac:spMk id="2" creationId="{79D2A42A-0910-239C-6C8C-3364AED2CF03}"/>
          </ac:spMkLst>
        </pc:spChg>
      </pc:sldChg>
      <pc:sldChg chg="modSp new">
        <pc:chgData name="Yi-Chi Chang" userId="S::yichi.chang@ucalgary.ca::2b3fb914-4e78-4ec9-a2ac-108faf3651f7" providerId="AD" clId="Web-{22680F59-D38F-4C0F-A3E3-054DAE1D26CA}" dt="2023-03-03T17:45:42.151" v="192" actId="20577"/>
        <pc:sldMkLst>
          <pc:docMk/>
          <pc:sldMk cId="2953478019" sldId="258"/>
        </pc:sldMkLst>
        <pc:spChg chg="mod">
          <ac:chgData name="Yi-Chi Chang" userId="S::yichi.chang@ucalgary.ca::2b3fb914-4e78-4ec9-a2ac-108faf3651f7" providerId="AD" clId="Web-{22680F59-D38F-4C0F-A3E3-054DAE1D26CA}" dt="2023-03-03T17:45:42.151" v="192" actId="20577"/>
          <ac:spMkLst>
            <pc:docMk/>
            <pc:sldMk cId="2953478019" sldId="258"/>
            <ac:spMk id="2" creationId="{C99B35BB-A9D5-78F4-0E2A-8082179F8D45}"/>
          </ac:spMkLst>
        </pc:spChg>
      </pc:sldChg>
      <pc:sldChg chg="modSp new">
        <pc:chgData name="Yi-Chi Chang" userId="S::yichi.chang@ucalgary.ca::2b3fb914-4e78-4ec9-a2ac-108faf3651f7" providerId="AD" clId="Web-{22680F59-D38F-4C0F-A3E3-054DAE1D26CA}" dt="2023-03-03T17:45:45.526" v="198" actId="20577"/>
        <pc:sldMkLst>
          <pc:docMk/>
          <pc:sldMk cId="3873680765" sldId="259"/>
        </pc:sldMkLst>
        <pc:spChg chg="mod">
          <ac:chgData name="Yi-Chi Chang" userId="S::yichi.chang@ucalgary.ca::2b3fb914-4e78-4ec9-a2ac-108faf3651f7" providerId="AD" clId="Web-{22680F59-D38F-4C0F-A3E3-054DAE1D26CA}" dt="2023-03-03T17:45:45.526" v="198" actId="20577"/>
          <ac:spMkLst>
            <pc:docMk/>
            <pc:sldMk cId="3873680765" sldId="259"/>
            <ac:spMk id="2" creationId="{D6A7F12F-62D8-5999-B06F-C3680E0881CE}"/>
          </ac:spMkLst>
        </pc:spChg>
      </pc:sldChg>
      <pc:sldChg chg="modSp new">
        <pc:chgData name="Yi-Chi Chang" userId="S::yichi.chang@ucalgary.ca::2b3fb914-4e78-4ec9-a2ac-108faf3651f7" providerId="AD" clId="Web-{22680F59-D38F-4C0F-A3E3-054DAE1D26CA}" dt="2023-03-03T18:02:05.430" v="298"/>
        <pc:sldMkLst>
          <pc:docMk/>
          <pc:sldMk cId="3546700537" sldId="260"/>
        </pc:sldMkLst>
        <pc:spChg chg="mod">
          <ac:chgData name="Yi-Chi Chang" userId="S::yichi.chang@ucalgary.ca::2b3fb914-4e78-4ec9-a2ac-108faf3651f7" providerId="AD" clId="Web-{22680F59-D38F-4C0F-A3E3-054DAE1D26CA}" dt="2023-03-03T17:46:03.042" v="221" actId="20577"/>
          <ac:spMkLst>
            <pc:docMk/>
            <pc:sldMk cId="3546700537" sldId="260"/>
            <ac:spMk id="2" creationId="{6E2B27BD-5C89-5A6F-56C7-1C5017A622EA}"/>
          </ac:spMkLst>
        </pc:spChg>
        <pc:spChg chg="mod">
          <ac:chgData name="Yi-Chi Chang" userId="S::yichi.chang@ucalgary.ca::2b3fb914-4e78-4ec9-a2ac-108faf3651f7" providerId="AD" clId="Web-{22680F59-D38F-4C0F-A3E3-054DAE1D26CA}" dt="2023-03-03T17:58:22.161" v="297" actId="20577"/>
          <ac:spMkLst>
            <pc:docMk/>
            <pc:sldMk cId="3546700537" sldId="260"/>
            <ac:spMk id="3" creationId="{9D630A55-34BB-AE93-2DE6-DCC9CCDCCB84}"/>
          </ac:spMkLst>
        </pc:spChg>
        <pc:graphicFrameChg chg="modGraphic">
          <ac:chgData name="Yi-Chi Chang" userId="S::yichi.chang@ucalgary.ca::2b3fb914-4e78-4ec9-a2ac-108faf3651f7" providerId="AD" clId="Web-{22680F59-D38F-4C0F-A3E3-054DAE1D26CA}" dt="2023-03-03T18:02:05.430" v="298"/>
          <ac:graphicFrameMkLst>
            <pc:docMk/>
            <pc:sldMk cId="3546700537" sldId="260"/>
            <ac:graphicFrameMk id="4" creationId="{29238424-D1C0-B47F-2F07-D8D2F2EAD175}"/>
          </ac:graphicFrameMkLst>
        </pc:graphicFrameChg>
      </pc:sldChg>
      <pc:sldChg chg="modSp new">
        <pc:chgData name="Yi-Chi Chang" userId="S::yichi.chang@ucalgary.ca::2b3fb914-4e78-4ec9-a2ac-108faf3651f7" providerId="AD" clId="Web-{22680F59-D38F-4C0F-A3E3-054DAE1D26CA}" dt="2023-03-03T17:50:43.640" v="258" actId="20577"/>
        <pc:sldMkLst>
          <pc:docMk/>
          <pc:sldMk cId="2304133695" sldId="261"/>
        </pc:sldMkLst>
        <pc:spChg chg="mod">
          <ac:chgData name="Yi-Chi Chang" userId="S::yichi.chang@ucalgary.ca::2b3fb914-4e78-4ec9-a2ac-108faf3651f7" providerId="AD" clId="Web-{22680F59-D38F-4C0F-A3E3-054DAE1D26CA}" dt="2023-03-03T17:50:43.640" v="258" actId="20577"/>
          <ac:spMkLst>
            <pc:docMk/>
            <pc:sldMk cId="2304133695" sldId="261"/>
            <ac:spMk id="2" creationId="{C14FBC14-EC3E-79C1-F65A-18233973FAF2}"/>
          </ac:spMkLst>
        </pc:spChg>
      </pc:sldChg>
      <pc:sldChg chg="modSp new mod modClrScheme chgLayout">
        <pc:chgData name="Yi-Chi Chang" userId="S::yichi.chang@ucalgary.ca::2b3fb914-4e78-4ec9-a2ac-108faf3651f7" providerId="AD" clId="Web-{22680F59-D38F-4C0F-A3E3-054DAE1D26CA}" dt="2023-03-03T17:51:08.687" v="275" actId="20577"/>
        <pc:sldMkLst>
          <pc:docMk/>
          <pc:sldMk cId="3021039057" sldId="262"/>
        </pc:sldMkLst>
        <pc:spChg chg="mod ord">
          <ac:chgData name="Yi-Chi Chang" userId="S::yichi.chang@ucalgary.ca::2b3fb914-4e78-4ec9-a2ac-108faf3651f7" providerId="AD" clId="Web-{22680F59-D38F-4C0F-A3E3-054DAE1D26CA}" dt="2023-03-03T17:51:08.687" v="275" actId="20577"/>
          <ac:spMkLst>
            <pc:docMk/>
            <pc:sldMk cId="3021039057" sldId="262"/>
            <ac:spMk id="2" creationId="{2724C245-7FED-609C-3C6F-085458A66537}"/>
          </ac:spMkLst>
        </pc:spChg>
        <pc:spChg chg="mod ord">
          <ac:chgData name="Yi-Chi Chang" userId="S::yichi.chang@ucalgary.ca::2b3fb914-4e78-4ec9-a2ac-108faf3651f7" providerId="AD" clId="Web-{22680F59-D38F-4C0F-A3E3-054DAE1D26CA}" dt="2023-03-03T17:51:02.093" v="260"/>
          <ac:spMkLst>
            <pc:docMk/>
            <pc:sldMk cId="3021039057" sldId="262"/>
            <ac:spMk id="3" creationId="{890366D8-C076-4665-2313-47A03454A155}"/>
          </ac:spMkLst>
        </pc:spChg>
      </pc:sldChg>
      <pc:sldChg chg="modSp new del mod modClrScheme chgLayout">
        <pc:chgData name="Yi-Chi Chang" userId="S::yichi.chang@ucalgary.ca::2b3fb914-4e78-4ec9-a2ac-108faf3651f7" providerId="AD" clId="Web-{22680F59-D38F-4C0F-A3E3-054DAE1D26CA}" dt="2023-03-03T17:51:39.797" v="278"/>
        <pc:sldMkLst>
          <pc:docMk/>
          <pc:sldMk cId="1132525893" sldId="263"/>
        </pc:sldMkLst>
        <pc:spChg chg="mod ord">
          <ac:chgData name="Yi-Chi Chang" userId="S::yichi.chang@ucalgary.ca::2b3fb914-4e78-4ec9-a2ac-108faf3651f7" providerId="AD" clId="Web-{22680F59-D38F-4C0F-A3E3-054DAE1D26CA}" dt="2023-03-03T17:51:37.343" v="277"/>
          <ac:spMkLst>
            <pc:docMk/>
            <pc:sldMk cId="1132525893" sldId="263"/>
            <ac:spMk id="2" creationId="{DBC9FB81-36CB-26E5-840E-6171E0ED325F}"/>
          </ac:spMkLst>
        </pc:spChg>
        <pc:spChg chg="mod ord">
          <ac:chgData name="Yi-Chi Chang" userId="S::yichi.chang@ucalgary.ca::2b3fb914-4e78-4ec9-a2ac-108faf3651f7" providerId="AD" clId="Web-{22680F59-D38F-4C0F-A3E3-054DAE1D26CA}" dt="2023-03-03T17:51:37.343" v="277"/>
          <ac:spMkLst>
            <pc:docMk/>
            <pc:sldMk cId="1132525893" sldId="263"/>
            <ac:spMk id="3" creationId="{886F3D3B-EC5C-694C-D13F-D4B95C788130}"/>
          </ac:spMkLst>
        </pc:spChg>
      </pc:sldChg>
      <pc:sldChg chg="new">
        <pc:chgData name="Yi-Chi Chang" userId="S::yichi.chang@ucalgary.ca::2b3fb914-4e78-4ec9-a2ac-108faf3651f7" providerId="AD" clId="Web-{22680F59-D38F-4C0F-A3E3-054DAE1D26CA}" dt="2023-03-03T17:51:43.640" v="279"/>
        <pc:sldMkLst>
          <pc:docMk/>
          <pc:sldMk cId="4117692317" sldId="263"/>
        </pc:sldMkLst>
      </pc:sldChg>
      <pc:sldChg chg="modSp">
        <pc:chgData name="Yi-Chi Chang" userId="S::yichi.chang@ucalgary.ca::2b3fb914-4e78-4ec9-a2ac-108faf3651f7" providerId="AD" clId="Web-{22680F59-D38F-4C0F-A3E3-054DAE1D26CA}" dt="2023-03-03T18:42:24.634" v="390" actId="20577"/>
        <pc:sldMkLst>
          <pc:docMk/>
          <pc:sldMk cId="2500444650" sldId="265"/>
        </pc:sldMkLst>
        <pc:spChg chg="mod">
          <ac:chgData name="Yi-Chi Chang" userId="S::yichi.chang@ucalgary.ca::2b3fb914-4e78-4ec9-a2ac-108faf3651f7" providerId="AD" clId="Web-{22680F59-D38F-4C0F-A3E3-054DAE1D26CA}" dt="2023-03-03T18:42:24.634" v="390" actId="20577"/>
          <ac:spMkLst>
            <pc:docMk/>
            <pc:sldMk cId="2500444650" sldId="265"/>
            <ac:spMk id="9" creationId="{74D1A324-E34C-D5F4-EE57-C7335F8B4A77}"/>
          </ac:spMkLst>
        </pc:spChg>
      </pc:sldChg>
      <pc:sldChg chg="modSp">
        <pc:chgData name="Yi-Chi Chang" userId="S::yichi.chang@ucalgary.ca::2b3fb914-4e78-4ec9-a2ac-108faf3651f7" providerId="AD" clId="Web-{22680F59-D38F-4C0F-A3E3-054DAE1D26CA}" dt="2023-03-03T18:48:24.905" v="393" actId="20577"/>
        <pc:sldMkLst>
          <pc:docMk/>
          <pc:sldMk cId="4098829745" sldId="267"/>
        </pc:sldMkLst>
        <pc:spChg chg="mod">
          <ac:chgData name="Yi-Chi Chang" userId="S::yichi.chang@ucalgary.ca::2b3fb914-4e78-4ec9-a2ac-108faf3651f7" providerId="AD" clId="Web-{22680F59-D38F-4C0F-A3E3-054DAE1D26CA}" dt="2023-03-03T18:48:24.905" v="393" actId="20577"/>
          <ac:spMkLst>
            <pc:docMk/>
            <pc:sldMk cId="4098829745" sldId="267"/>
            <ac:spMk id="10" creationId="{82CA1584-1713-9E3A-A15E-7EBCD277E4C9}"/>
          </ac:spMkLst>
        </pc:spChg>
      </pc:sldChg>
      <pc:sldChg chg="addSp delSp modSp">
        <pc:chgData name="Yi-Chi Chang" userId="S::yichi.chang@ucalgary.ca::2b3fb914-4e78-4ec9-a2ac-108faf3651f7" providerId="AD" clId="Web-{22680F59-D38F-4C0F-A3E3-054DAE1D26CA}" dt="2023-03-03T18:39:33.382" v="380" actId="20577"/>
        <pc:sldMkLst>
          <pc:docMk/>
          <pc:sldMk cId="1931909196" sldId="271"/>
        </pc:sldMkLst>
        <pc:spChg chg="add del">
          <ac:chgData name="Yi-Chi Chang" userId="S::yichi.chang@ucalgary.ca::2b3fb914-4e78-4ec9-a2ac-108faf3651f7" providerId="AD" clId="Web-{22680F59-D38F-4C0F-A3E3-054DAE1D26CA}" dt="2023-03-03T18:17:07.411" v="303"/>
          <ac:spMkLst>
            <pc:docMk/>
            <pc:sldMk cId="1931909196" sldId="271"/>
            <ac:spMk id="2" creationId="{D5F1E389-A257-E2D5-4F49-D1B88E338090}"/>
          </ac:spMkLst>
        </pc:spChg>
        <pc:spChg chg="mod">
          <ac:chgData name="Yi-Chi Chang" userId="S::yichi.chang@ucalgary.ca::2b3fb914-4e78-4ec9-a2ac-108faf3651f7" providerId="AD" clId="Web-{22680F59-D38F-4C0F-A3E3-054DAE1D26CA}" dt="2023-03-03T18:39:33.382" v="380" actId="20577"/>
          <ac:spMkLst>
            <pc:docMk/>
            <pc:sldMk cId="1931909196" sldId="271"/>
            <ac:spMk id="9" creationId="{74D1A324-E34C-D5F4-EE57-C7335F8B4A77}"/>
          </ac:spMkLst>
        </pc:spChg>
        <pc:spChg chg="mod">
          <ac:chgData name="Yi-Chi Chang" userId="S::yichi.chang@ucalgary.ca::2b3fb914-4e78-4ec9-a2ac-108faf3651f7" providerId="AD" clId="Web-{22680F59-D38F-4C0F-A3E3-054DAE1D26CA}" dt="2023-03-03T18:39:19.460" v="370" actId="20577"/>
          <ac:spMkLst>
            <pc:docMk/>
            <pc:sldMk cId="1931909196" sldId="271"/>
            <ac:spMk id="19" creationId="{5401EAF0-FA4A-D8BB-0520-49E2B8FD54BE}"/>
          </ac:spMkLst>
        </pc:spChg>
        <pc:picChg chg="mod">
          <ac:chgData name="Yi-Chi Chang" userId="S::yichi.chang@ucalgary.ca::2b3fb914-4e78-4ec9-a2ac-108faf3651f7" providerId="AD" clId="Web-{22680F59-D38F-4C0F-A3E3-054DAE1D26CA}" dt="2023-03-03T18:15:54.269" v="301" actId="1076"/>
          <ac:picMkLst>
            <pc:docMk/>
            <pc:sldMk cId="1931909196" sldId="271"/>
            <ac:picMk id="8" creationId="{2FD54C62-9FF6-0FC8-35A7-FD84F741C818}"/>
          </ac:picMkLst>
        </pc:picChg>
        <pc:picChg chg="mod">
          <ac:chgData name="Yi-Chi Chang" userId="S::yichi.chang@ucalgary.ca::2b3fb914-4e78-4ec9-a2ac-108faf3651f7" providerId="AD" clId="Web-{22680F59-D38F-4C0F-A3E3-054DAE1D26CA}" dt="2023-03-03T18:15:46.863" v="300" actId="1076"/>
          <ac:picMkLst>
            <pc:docMk/>
            <pc:sldMk cId="1931909196" sldId="271"/>
            <ac:picMk id="11" creationId="{6C2EED8A-9FFD-B4B4-71E2-EA1ADB29891B}"/>
          </ac:picMkLst>
        </pc:picChg>
        <pc:picChg chg="mod">
          <ac:chgData name="Yi-Chi Chang" userId="S::yichi.chang@ucalgary.ca::2b3fb914-4e78-4ec9-a2ac-108faf3651f7" providerId="AD" clId="Web-{22680F59-D38F-4C0F-A3E3-054DAE1D26CA}" dt="2023-03-03T18:17:47.505" v="305" actId="14100"/>
          <ac:picMkLst>
            <pc:docMk/>
            <pc:sldMk cId="1931909196" sldId="271"/>
            <ac:picMk id="13" creationId="{9CE2AE41-618D-EF9E-2DAE-F25151530D8F}"/>
          </ac:picMkLst>
        </pc:picChg>
        <pc:picChg chg="mod">
          <ac:chgData name="Yi-Chi Chang" userId="S::yichi.chang@ucalgary.ca::2b3fb914-4e78-4ec9-a2ac-108faf3651f7" providerId="AD" clId="Web-{22680F59-D38F-4C0F-A3E3-054DAE1D26CA}" dt="2023-03-03T18:20:20.570" v="306" actId="1076"/>
          <ac:picMkLst>
            <pc:docMk/>
            <pc:sldMk cId="1931909196" sldId="271"/>
            <ac:picMk id="15" creationId="{0445850E-C624-CD13-E0C2-CE102973A27E}"/>
          </ac:picMkLst>
        </pc:picChg>
      </pc:sldChg>
    </pc:docChg>
  </pc:docChgLst>
  <pc:docChgLst>
    <pc:chgData name="Hao Su" userId="58f849f4-5635-49ec-b984-94bad8554e46" providerId="ADAL" clId="{4305CFC1-FA85-2249-A7CE-0930F6A325B1}"/>
    <pc:docChg chg="undo custSel modSld">
      <pc:chgData name="Hao Su" userId="58f849f4-5635-49ec-b984-94bad8554e46" providerId="ADAL" clId="{4305CFC1-FA85-2249-A7CE-0930F6A325B1}" dt="2023-04-01T01:04:11.379" v="490" actId="20577"/>
      <pc:docMkLst>
        <pc:docMk/>
      </pc:docMkLst>
      <pc:sldChg chg="addSp modSp mod">
        <pc:chgData name="Hao Su" userId="58f849f4-5635-49ec-b984-94bad8554e46" providerId="ADAL" clId="{4305CFC1-FA85-2249-A7CE-0930F6A325B1}" dt="2023-04-01T01:04:11.379" v="490" actId="20577"/>
        <pc:sldMkLst>
          <pc:docMk/>
          <pc:sldMk cId="1507795700" sldId="282"/>
        </pc:sldMkLst>
        <pc:spChg chg="add mod">
          <ac:chgData name="Hao Su" userId="58f849f4-5635-49ec-b984-94bad8554e46" providerId="ADAL" clId="{4305CFC1-FA85-2249-A7CE-0930F6A325B1}" dt="2023-03-31T23:25:24.028" v="183" actId="20577"/>
          <ac:spMkLst>
            <pc:docMk/>
            <pc:sldMk cId="1507795700" sldId="282"/>
            <ac:spMk id="6" creationId="{57B670F3-2648-8E8D-7C19-E30FAA793A08}"/>
          </ac:spMkLst>
        </pc:spChg>
        <pc:graphicFrameChg chg="modGraphic">
          <ac:chgData name="Hao Su" userId="58f849f4-5635-49ec-b984-94bad8554e46" providerId="ADAL" clId="{4305CFC1-FA85-2249-A7CE-0930F6A325B1}" dt="2023-04-01T01:04:11.379" v="490" actId="20577"/>
          <ac:graphicFrameMkLst>
            <pc:docMk/>
            <pc:sldMk cId="1507795700" sldId="282"/>
            <ac:graphicFrameMk id="20" creationId="{D571BBD3-F76D-0F29-A7C6-C2945A945669}"/>
          </ac:graphicFrameMkLst>
        </pc:graphicFrameChg>
      </pc:sldChg>
      <pc:sldChg chg="addSp delSp modSp mod">
        <pc:chgData name="Hao Su" userId="58f849f4-5635-49ec-b984-94bad8554e46" providerId="ADAL" clId="{4305CFC1-FA85-2249-A7CE-0930F6A325B1}" dt="2023-03-31T21:14:04.239" v="50" actId="13926"/>
        <pc:sldMkLst>
          <pc:docMk/>
          <pc:sldMk cId="772501163" sldId="283"/>
        </pc:sldMkLst>
        <pc:graphicFrameChg chg="mod modGraphic">
          <ac:chgData name="Hao Su" userId="58f849f4-5635-49ec-b984-94bad8554e46" providerId="ADAL" clId="{4305CFC1-FA85-2249-A7CE-0930F6A325B1}" dt="2023-03-31T21:14:04.239" v="50" actId="13926"/>
          <ac:graphicFrameMkLst>
            <pc:docMk/>
            <pc:sldMk cId="772501163" sldId="283"/>
            <ac:graphicFrameMk id="10" creationId="{BACA785A-2C76-4233-E3F9-4139FB69EA2C}"/>
          </ac:graphicFrameMkLst>
        </pc:graphicFrameChg>
        <pc:picChg chg="add del mod">
          <ac:chgData name="Hao Su" userId="58f849f4-5635-49ec-b984-94bad8554e46" providerId="ADAL" clId="{4305CFC1-FA85-2249-A7CE-0930F6A325B1}" dt="2023-03-31T21:12:52.744" v="40" actId="478"/>
          <ac:picMkLst>
            <pc:docMk/>
            <pc:sldMk cId="772501163" sldId="283"/>
            <ac:picMk id="8" creationId="{C2F7833E-F5BA-C71A-CF6F-4FDCBD0F3876}"/>
          </ac:picMkLst>
        </pc:picChg>
      </pc:sldChg>
      <pc:sldChg chg="addSp delSp modSp mod modNotesTx">
        <pc:chgData name="Hao Su" userId="58f849f4-5635-49ec-b984-94bad8554e46" providerId="ADAL" clId="{4305CFC1-FA85-2249-A7CE-0930F6A325B1}" dt="2023-04-01T00:16:35.641" v="473" actId="20577"/>
        <pc:sldMkLst>
          <pc:docMk/>
          <pc:sldMk cId="993976920" sldId="285"/>
        </pc:sldMkLst>
        <pc:spChg chg="add mod">
          <ac:chgData name="Hao Su" userId="58f849f4-5635-49ec-b984-94bad8554e46" providerId="ADAL" clId="{4305CFC1-FA85-2249-A7CE-0930F6A325B1}" dt="2023-04-01T00:13:52.878" v="413" actId="1076"/>
          <ac:spMkLst>
            <pc:docMk/>
            <pc:sldMk cId="993976920" sldId="285"/>
            <ac:spMk id="6" creationId="{02E2D140-CBFC-3D87-60D1-1843F6389ED4}"/>
          </ac:spMkLst>
        </pc:spChg>
        <pc:picChg chg="add del mod modCrop">
          <ac:chgData name="Hao Su" userId="58f849f4-5635-49ec-b984-94bad8554e46" providerId="ADAL" clId="{4305CFC1-FA85-2249-A7CE-0930F6A325B1}" dt="2023-03-31T20:16:33.860" v="7" actId="478"/>
          <ac:picMkLst>
            <pc:docMk/>
            <pc:sldMk cId="993976920" sldId="285"/>
            <ac:picMk id="3" creationId="{99EB39FF-66E2-4AD5-D4FC-E3E0D5C7BF07}"/>
          </ac:picMkLst>
        </pc:picChg>
        <pc:picChg chg="add mod">
          <ac:chgData name="Hao Su" userId="58f849f4-5635-49ec-b984-94bad8554e46" providerId="ADAL" clId="{4305CFC1-FA85-2249-A7CE-0930F6A325B1}" dt="2023-03-31T21:38:49.237" v="167" actId="1076"/>
          <ac:picMkLst>
            <pc:docMk/>
            <pc:sldMk cId="993976920" sldId="285"/>
            <ac:picMk id="5" creationId="{BB7A8568-679B-DBB3-AE27-81333174AA39}"/>
          </ac:picMkLst>
        </pc:picChg>
      </pc:sldChg>
      <pc:sldChg chg="modNotesTx">
        <pc:chgData name="Hao Su" userId="58f849f4-5635-49ec-b984-94bad8554e46" providerId="ADAL" clId="{4305CFC1-FA85-2249-A7CE-0930F6A325B1}" dt="2023-04-01T00:34:02.985" v="477" actId="20577"/>
        <pc:sldMkLst>
          <pc:docMk/>
          <pc:sldMk cId="69851516" sldId="287"/>
        </pc:sldMkLst>
      </pc:sldChg>
      <pc:sldChg chg="modSp mod">
        <pc:chgData name="Hao Su" userId="58f849f4-5635-49ec-b984-94bad8554e46" providerId="ADAL" clId="{4305CFC1-FA85-2249-A7CE-0930F6A325B1}" dt="2023-03-31T21:31:04.786" v="153" actId="20577"/>
        <pc:sldMkLst>
          <pc:docMk/>
          <pc:sldMk cId="3379889942" sldId="289"/>
        </pc:sldMkLst>
        <pc:spChg chg="mod">
          <ac:chgData name="Hao Su" userId="58f849f4-5635-49ec-b984-94bad8554e46" providerId="ADAL" clId="{4305CFC1-FA85-2249-A7CE-0930F6A325B1}" dt="2023-03-31T21:31:04.786" v="153" actId="20577"/>
          <ac:spMkLst>
            <pc:docMk/>
            <pc:sldMk cId="3379889942" sldId="289"/>
            <ac:spMk id="6" creationId="{52026DA5-BF6E-14F5-8719-DA90B80979D2}"/>
          </ac:spMkLst>
        </pc:spChg>
      </pc:sldChg>
    </pc:docChg>
  </pc:docChgLst>
  <pc:docChgLst>
    <pc:chgData name="Boris Fung" userId="S::yathei.fung@ucalgary.ca::a4b7c3e6-df90-45dc-942d-4ad1bb17f6c5" providerId="AD" clId="Web-{D9D02AA1-F504-48A2-8C86-F3EE2AD28608}"/>
    <pc:docChg chg="modSld">
      <pc:chgData name="Boris Fung" userId="S::yathei.fung@ucalgary.ca::a4b7c3e6-df90-45dc-942d-4ad1bb17f6c5" providerId="AD" clId="Web-{D9D02AA1-F504-48A2-8C86-F3EE2AD28608}" dt="2023-03-07T21:54:43.569" v="23" actId="20577"/>
      <pc:docMkLst>
        <pc:docMk/>
      </pc:docMkLst>
      <pc:sldChg chg="modSp">
        <pc:chgData name="Boris Fung" userId="S::yathei.fung@ucalgary.ca::a4b7c3e6-df90-45dc-942d-4ad1bb17f6c5" providerId="AD" clId="Web-{D9D02AA1-F504-48A2-8C86-F3EE2AD28608}" dt="2023-03-07T21:54:43.569" v="23" actId="20577"/>
        <pc:sldMkLst>
          <pc:docMk/>
          <pc:sldMk cId="4098829745" sldId="267"/>
        </pc:sldMkLst>
        <pc:spChg chg="mod">
          <ac:chgData name="Boris Fung" userId="S::yathei.fung@ucalgary.ca::a4b7c3e6-df90-45dc-942d-4ad1bb17f6c5" providerId="AD" clId="Web-{D9D02AA1-F504-48A2-8C86-F3EE2AD28608}" dt="2023-03-07T21:54:43.569" v="23" actId="20577"/>
          <ac:spMkLst>
            <pc:docMk/>
            <pc:sldMk cId="4098829745" sldId="267"/>
            <ac:spMk id="10" creationId="{82CA1584-1713-9E3A-A15E-7EBCD277E4C9}"/>
          </ac:spMkLst>
        </pc:spChg>
      </pc:sldChg>
      <pc:sldChg chg="modSp">
        <pc:chgData name="Boris Fung" userId="S::yathei.fung@ucalgary.ca::a4b7c3e6-df90-45dc-942d-4ad1bb17f6c5" providerId="AD" clId="Web-{D9D02AA1-F504-48A2-8C86-F3EE2AD28608}" dt="2023-03-07T21:48:33.370" v="8" actId="20577"/>
        <pc:sldMkLst>
          <pc:docMk/>
          <pc:sldMk cId="1931909196" sldId="271"/>
        </pc:sldMkLst>
        <pc:spChg chg="mod">
          <ac:chgData name="Boris Fung" userId="S::yathei.fung@ucalgary.ca::a4b7c3e6-df90-45dc-942d-4ad1bb17f6c5" providerId="AD" clId="Web-{D9D02AA1-F504-48A2-8C86-F3EE2AD28608}" dt="2023-03-07T21:48:33.370" v="8" actId="20577"/>
          <ac:spMkLst>
            <pc:docMk/>
            <pc:sldMk cId="1931909196" sldId="271"/>
            <ac:spMk id="19" creationId="{5401EAF0-FA4A-D8BB-0520-49E2B8FD54BE}"/>
          </ac:spMkLst>
        </pc:spChg>
      </pc:sldChg>
    </pc:docChg>
  </pc:docChgLst>
  <pc:docChgLst>
    <pc:chgData name="Boris Fung" userId="S::yathei.fung@ucalgary.ca::a4b7c3e6-df90-45dc-942d-4ad1bb17f6c5" providerId="AD" clId="Web-{9DD420BF-6756-4102-BA3D-2946587A5D6E}"/>
    <pc:docChg chg="addSld modSld">
      <pc:chgData name="Boris Fung" userId="S::yathei.fung@ucalgary.ca::a4b7c3e6-df90-45dc-942d-4ad1bb17f6c5" providerId="AD" clId="Web-{9DD420BF-6756-4102-BA3D-2946587A5D6E}" dt="2023-03-31T00:49:13.490" v="798"/>
      <pc:docMkLst>
        <pc:docMk/>
      </pc:docMkLst>
      <pc:sldChg chg="addSp delSp modSp">
        <pc:chgData name="Boris Fung" userId="S::yathei.fung@ucalgary.ca::a4b7c3e6-df90-45dc-942d-4ad1bb17f6c5" providerId="AD" clId="Web-{9DD420BF-6756-4102-BA3D-2946587A5D6E}" dt="2023-03-30T21:42:51.060" v="162" actId="14100"/>
        <pc:sldMkLst>
          <pc:docMk/>
          <pc:sldMk cId="2045020353" sldId="273"/>
        </pc:sldMkLst>
        <pc:spChg chg="add mod">
          <ac:chgData name="Boris Fung" userId="S::yathei.fung@ucalgary.ca::a4b7c3e6-df90-45dc-942d-4ad1bb17f6c5" providerId="AD" clId="Web-{9DD420BF-6756-4102-BA3D-2946587A5D6E}" dt="2023-03-30T21:35:14.178" v="67" actId="1076"/>
          <ac:spMkLst>
            <pc:docMk/>
            <pc:sldMk cId="2045020353" sldId="273"/>
            <ac:spMk id="3" creationId="{7804F177-7AF5-6DFD-29AA-B345BE40B58D}"/>
          </ac:spMkLst>
        </pc:spChg>
        <pc:spChg chg="add mod">
          <ac:chgData name="Boris Fung" userId="S::yathei.fung@ucalgary.ca::a4b7c3e6-df90-45dc-942d-4ad1bb17f6c5" providerId="AD" clId="Web-{9DD420BF-6756-4102-BA3D-2946587A5D6E}" dt="2023-03-30T21:39:14.603" v="124" actId="14100"/>
          <ac:spMkLst>
            <pc:docMk/>
            <pc:sldMk cId="2045020353" sldId="273"/>
            <ac:spMk id="5" creationId="{C70E3EEA-8640-BBEF-AE40-9C43CF1FBDE2}"/>
          </ac:spMkLst>
        </pc:spChg>
        <pc:spChg chg="add mod">
          <ac:chgData name="Boris Fung" userId="S::yathei.fung@ucalgary.ca::a4b7c3e6-df90-45dc-942d-4ad1bb17f6c5" providerId="AD" clId="Web-{9DD420BF-6756-4102-BA3D-2946587A5D6E}" dt="2023-03-30T21:39:22.072" v="125" actId="1076"/>
          <ac:spMkLst>
            <pc:docMk/>
            <pc:sldMk cId="2045020353" sldId="273"/>
            <ac:spMk id="6" creationId="{3CF38E96-B72C-A5AD-CAC9-0986CDEB75BF}"/>
          </ac:spMkLst>
        </pc:spChg>
        <pc:spChg chg="add mod">
          <ac:chgData name="Boris Fung" userId="S::yathei.fung@ucalgary.ca::a4b7c3e6-df90-45dc-942d-4ad1bb17f6c5" providerId="AD" clId="Web-{9DD420BF-6756-4102-BA3D-2946587A5D6E}" dt="2023-03-30T21:37:24.742" v="92" actId="14100"/>
          <ac:spMkLst>
            <pc:docMk/>
            <pc:sldMk cId="2045020353" sldId="273"/>
            <ac:spMk id="8" creationId="{0CA37920-4C1C-090F-1A38-DE8A1148396C}"/>
          </ac:spMkLst>
        </pc:spChg>
        <pc:spChg chg="add mod">
          <ac:chgData name="Boris Fung" userId="S::yathei.fung@ucalgary.ca::a4b7c3e6-df90-45dc-942d-4ad1bb17f6c5" providerId="AD" clId="Web-{9DD420BF-6756-4102-BA3D-2946587A5D6E}" dt="2023-03-30T21:37:43.914" v="97" actId="14100"/>
          <ac:spMkLst>
            <pc:docMk/>
            <pc:sldMk cId="2045020353" sldId="273"/>
            <ac:spMk id="9" creationId="{462AE08E-F93D-FAE3-A99E-A0215D56E1AD}"/>
          </ac:spMkLst>
        </pc:spChg>
        <pc:spChg chg="add mod">
          <ac:chgData name="Boris Fung" userId="S::yathei.fung@ucalgary.ca::a4b7c3e6-df90-45dc-942d-4ad1bb17f6c5" providerId="AD" clId="Web-{9DD420BF-6756-4102-BA3D-2946587A5D6E}" dt="2023-03-30T21:37:46.540" v="98" actId="1076"/>
          <ac:spMkLst>
            <pc:docMk/>
            <pc:sldMk cId="2045020353" sldId="273"/>
            <ac:spMk id="10" creationId="{3AECF22E-C0E9-A117-DC59-AD0099D68236}"/>
          </ac:spMkLst>
        </pc:spChg>
        <pc:spChg chg="mod">
          <ac:chgData name="Boris Fung" userId="S::yathei.fung@ucalgary.ca::a4b7c3e6-df90-45dc-942d-4ad1bb17f6c5" providerId="AD" clId="Web-{9DD420BF-6756-4102-BA3D-2946587A5D6E}" dt="2023-03-30T21:34:55.271" v="60" actId="20577"/>
          <ac:spMkLst>
            <pc:docMk/>
            <pc:sldMk cId="2045020353" sldId="273"/>
            <ac:spMk id="20" creationId="{A3C27DE1-2D67-986F-DE34-9369063F41F9}"/>
          </ac:spMkLst>
        </pc:spChg>
        <pc:spChg chg="mod">
          <ac:chgData name="Boris Fung" userId="S::yathei.fung@ucalgary.ca::a4b7c3e6-df90-45dc-942d-4ad1bb17f6c5" providerId="AD" clId="Web-{9DD420BF-6756-4102-BA3D-2946587A5D6E}" dt="2023-03-30T21:27:45.295" v="35" actId="1076"/>
          <ac:spMkLst>
            <pc:docMk/>
            <pc:sldMk cId="2045020353" sldId="273"/>
            <ac:spMk id="22" creationId="{29361151-B96F-3DF5-E784-6B9C5AB4373B}"/>
          </ac:spMkLst>
        </pc:spChg>
        <pc:cxnChg chg="add del mod">
          <ac:chgData name="Boris Fung" userId="S::yathei.fung@ucalgary.ca::a4b7c3e6-df90-45dc-942d-4ad1bb17f6c5" providerId="AD" clId="Web-{9DD420BF-6756-4102-BA3D-2946587A5D6E}" dt="2023-03-30T21:39:49.995" v="129"/>
          <ac:cxnSpMkLst>
            <pc:docMk/>
            <pc:sldMk cId="2045020353" sldId="273"/>
            <ac:cxnSpMk id="12" creationId="{1A5B24C5-D3DE-2356-8930-404A9578E964}"/>
          </ac:cxnSpMkLst>
        </pc:cxnChg>
        <pc:cxnChg chg="add del mod">
          <ac:chgData name="Boris Fung" userId="S::yathei.fung@ucalgary.ca::a4b7c3e6-df90-45dc-942d-4ad1bb17f6c5" providerId="AD" clId="Web-{9DD420BF-6756-4102-BA3D-2946587A5D6E}" dt="2023-03-30T21:40:39.152" v="135"/>
          <ac:cxnSpMkLst>
            <pc:docMk/>
            <pc:sldMk cId="2045020353" sldId="273"/>
            <ac:cxnSpMk id="15" creationId="{2627D404-3A11-B2D5-8783-D0DFD96AF843}"/>
          </ac:cxnSpMkLst>
        </pc:cxnChg>
        <pc:cxnChg chg="add mod">
          <ac:chgData name="Boris Fung" userId="S::yathei.fung@ucalgary.ca::a4b7c3e6-df90-45dc-942d-4ad1bb17f6c5" providerId="AD" clId="Web-{9DD420BF-6756-4102-BA3D-2946587A5D6E}" dt="2023-03-30T21:40:58.152" v="138" actId="14100"/>
          <ac:cxnSpMkLst>
            <pc:docMk/>
            <pc:sldMk cId="2045020353" sldId="273"/>
            <ac:cxnSpMk id="16" creationId="{B4C07532-973E-DF25-70D7-8F760686E07F}"/>
          </ac:cxnSpMkLst>
        </pc:cxnChg>
        <pc:cxnChg chg="add mod">
          <ac:chgData name="Boris Fung" userId="S::yathei.fung@ucalgary.ca::a4b7c3e6-df90-45dc-942d-4ad1bb17f6c5" providerId="AD" clId="Web-{9DD420BF-6756-4102-BA3D-2946587A5D6E}" dt="2023-03-30T21:41:35.184" v="144" actId="14100"/>
          <ac:cxnSpMkLst>
            <pc:docMk/>
            <pc:sldMk cId="2045020353" sldId="273"/>
            <ac:cxnSpMk id="17" creationId="{DA2F704C-2441-FF22-5B23-07CCD2CC7C45}"/>
          </ac:cxnSpMkLst>
        </pc:cxnChg>
        <pc:cxnChg chg="add del mod">
          <ac:chgData name="Boris Fung" userId="S::yathei.fung@ucalgary.ca::a4b7c3e6-df90-45dc-942d-4ad1bb17f6c5" providerId="AD" clId="Web-{9DD420BF-6756-4102-BA3D-2946587A5D6E}" dt="2023-03-30T21:41:50.606" v="149"/>
          <ac:cxnSpMkLst>
            <pc:docMk/>
            <pc:sldMk cId="2045020353" sldId="273"/>
            <ac:cxnSpMk id="18" creationId="{5EA3451F-AD0F-5100-E7CF-1142CBAE3A76}"/>
          </ac:cxnSpMkLst>
        </pc:cxnChg>
        <pc:cxnChg chg="add del mod">
          <ac:chgData name="Boris Fung" userId="S::yathei.fung@ucalgary.ca::a4b7c3e6-df90-45dc-942d-4ad1bb17f6c5" providerId="AD" clId="Web-{9DD420BF-6756-4102-BA3D-2946587A5D6E}" dt="2023-03-30T21:42:15.653" v="156"/>
          <ac:cxnSpMkLst>
            <pc:docMk/>
            <pc:sldMk cId="2045020353" sldId="273"/>
            <ac:cxnSpMk id="19" creationId="{F09B10BF-A409-11D4-B8AD-B909ED729578}"/>
          </ac:cxnSpMkLst>
        </pc:cxnChg>
        <pc:cxnChg chg="add mod">
          <ac:chgData name="Boris Fung" userId="S::yathei.fung@ucalgary.ca::a4b7c3e6-df90-45dc-942d-4ad1bb17f6c5" providerId="AD" clId="Web-{9DD420BF-6756-4102-BA3D-2946587A5D6E}" dt="2023-03-30T21:42:41.263" v="159" actId="14100"/>
          <ac:cxnSpMkLst>
            <pc:docMk/>
            <pc:sldMk cId="2045020353" sldId="273"/>
            <ac:cxnSpMk id="28" creationId="{485349E6-0A8A-1A60-0DA3-868015004FCC}"/>
          </ac:cxnSpMkLst>
        </pc:cxnChg>
        <pc:cxnChg chg="add mod">
          <ac:chgData name="Boris Fung" userId="S::yathei.fung@ucalgary.ca::a4b7c3e6-df90-45dc-942d-4ad1bb17f6c5" providerId="AD" clId="Web-{9DD420BF-6756-4102-BA3D-2946587A5D6E}" dt="2023-03-30T21:42:51.060" v="162" actId="14100"/>
          <ac:cxnSpMkLst>
            <pc:docMk/>
            <pc:sldMk cId="2045020353" sldId="273"/>
            <ac:cxnSpMk id="29" creationId="{3EDEFD73-3A39-99CC-E13B-12AC4E97972B}"/>
          </ac:cxnSpMkLst>
        </pc:cxnChg>
      </pc:sldChg>
      <pc:sldChg chg="addSp delSp modSp">
        <pc:chgData name="Boris Fung" userId="S::yathei.fung@ucalgary.ca::a4b7c3e6-df90-45dc-942d-4ad1bb17f6c5" providerId="AD" clId="Web-{9DD420BF-6756-4102-BA3D-2946587A5D6E}" dt="2023-03-30T22:15:01.348" v="797" actId="14100"/>
        <pc:sldMkLst>
          <pc:docMk/>
          <pc:sldMk cId="2835802888" sldId="275"/>
        </pc:sldMkLst>
        <pc:spChg chg="mod">
          <ac:chgData name="Boris Fung" userId="S::yathei.fung@ucalgary.ca::a4b7c3e6-df90-45dc-942d-4ad1bb17f6c5" providerId="AD" clId="Web-{9DD420BF-6756-4102-BA3D-2946587A5D6E}" dt="2023-03-30T21:43:57.155" v="164" actId="1076"/>
          <ac:spMkLst>
            <pc:docMk/>
            <pc:sldMk cId="2835802888" sldId="275"/>
            <ac:spMk id="5" creationId="{ECC78703-8908-9D07-19DF-C24130B9B45E}"/>
          </ac:spMkLst>
        </pc:spChg>
        <pc:spChg chg="add mod">
          <ac:chgData name="Boris Fung" userId="S::yathei.fung@ucalgary.ca::a4b7c3e6-df90-45dc-942d-4ad1bb17f6c5" providerId="AD" clId="Web-{9DD420BF-6756-4102-BA3D-2946587A5D6E}" dt="2023-03-30T21:45:20.297" v="173" actId="14100"/>
          <ac:spMkLst>
            <pc:docMk/>
            <pc:sldMk cId="2835802888" sldId="275"/>
            <ac:spMk id="10" creationId="{F6647CBA-7492-1DCF-763A-13A472F2FCAA}"/>
          </ac:spMkLst>
        </pc:spChg>
        <pc:spChg chg="add mod">
          <ac:chgData name="Boris Fung" userId="S::yathei.fung@ucalgary.ca::a4b7c3e6-df90-45dc-942d-4ad1bb17f6c5" providerId="AD" clId="Web-{9DD420BF-6756-4102-BA3D-2946587A5D6E}" dt="2023-03-30T22:10:02.149" v="464" actId="1076"/>
          <ac:spMkLst>
            <pc:docMk/>
            <pc:sldMk cId="2835802888" sldId="275"/>
            <ac:spMk id="23" creationId="{CDE3992F-E1A6-B2CF-F0EA-C560937D9BCD}"/>
          </ac:spMkLst>
        </pc:spChg>
        <pc:spChg chg="add mod">
          <ac:chgData name="Boris Fung" userId="S::yathei.fung@ucalgary.ca::a4b7c3e6-df90-45dc-942d-4ad1bb17f6c5" providerId="AD" clId="Web-{9DD420BF-6756-4102-BA3D-2946587A5D6E}" dt="2023-03-30T22:09:41.180" v="455" actId="20577"/>
          <ac:spMkLst>
            <pc:docMk/>
            <pc:sldMk cId="2835802888" sldId="275"/>
            <ac:spMk id="24" creationId="{B1E01FC3-8A28-0B9E-6421-AE11F0463D6D}"/>
          </ac:spMkLst>
        </pc:spChg>
        <pc:spChg chg="add mod">
          <ac:chgData name="Boris Fung" userId="S::yathei.fung@ucalgary.ca::a4b7c3e6-df90-45dc-942d-4ad1bb17f6c5" providerId="AD" clId="Web-{9DD420BF-6756-4102-BA3D-2946587A5D6E}" dt="2023-03-30T22:09:50.477" v="461" actId="20577"/>
          <ac:spMkLst>
            <pc:docMk/>
            <pc:sldMk cId="2835802888" sldId="275"/>
            <ac:spMk id="25" creationId="{8366AD63-0F0E-F262-66ED-FCCEFD1407AE}"/>
          </ac:spMkLst>
        </pc:spChg>
        <pc:spChg chg="add mod">
          <ac:chgData name="Boris Fung" userId="S::yathei.fung@ucalgary.ca::a4b7c3e6-df90-45dc-942d-4ad1bb17f6c5" providerId="AD" clId="Web-{9DD420BF-6756-4102-BA3D-2946587A5D6E}" dt="2023-03-30T22:15:01.348" v="797" actId="14100"/>
          <ac:spMkLst>
            <pc:docMk/>
            <pc:sldMk cId="2835802888" sldId="275"/>
            <ac:spMk id="26" creationId="{48BB78F7-67C8-6004-DA6C-BD39AF08A9DE}"/>
          </ac:spMkLst>
        </pc:spChg>
        <pc:grpChg chg="add mod">
          <ac:chgData name="Boris Fung" userId="S::yathei.fung@ucalgary.ca::a4b7c3e6-df90-45dc-942d-4ad1bb17f6c5" providerId="AD" clId="Web-{9DD420BF-6756-4102-BA3D-2946587A5D6E}" dt="2023-03-30T22:08:25.695" v="424" actId="14100"/>
          <ac:grpSpMkLst>
            <pc:docMk/>
            <pc:sldMk cId="2835802888" sldId="275"/>
            <ac:grpSpMk id="13" creationId="{C8CBA6DE-4F07-8F31-DD54-C0EA10605898}"/>
          </ac:grpSpMkLst>
        </pc:grpChg>
        <pc:graphicFrameChg chg="add mod modGraphic">
          <ac:chgData name="Boris Fung" userId="S::yathei.fung@ucalgary.ca::a4b7c3e6-df90-45dc-942d-4ad1bb17f6c5" providerId="AD" clId="Web-{9DD420BF-6756-4102-BA3D-2946587A5D6E}" dt="2023-03-30T22:08:18.476" v="421" actId="1076"/>
          <ac:graphicFrameMkLst>
            <pc:docMk/>
            <pc:sldMk cId="2835802888" sldId="275"/>
            <ac:graphicFrameMk id="14" creationId="{31D27C2A-E221-EB2C-C34C-578A437A4F25}"/>
          </ac:graphicFrameMkLst>
        </pc:graphicFrameChg>
        <pc:graphicFrameChg chg="add del mod">
          <ac:chgData name="Boris Fung" userId="S::yathei.fung@ucalgary.ca::a4b7c3e6-df90-45dc-942d-4ad1bb17f6c5" providerId="AD" clId="Web-{9DD420BF-6756-4102-BA3D-2946587A5D6E}" dt="2023-03-30T21:46:31.626" v="199"/>
          <ac:graphicFrameMkLst>
            <pc:docMk/>
            <pc:sldMk cId="2835802888" sldId="275"/>
            <ac:graphicFrameMk id="16" creationId="{DBA9000B-7832-8D2C-8E04-830C620E6813}"/>
          </ac:graphicFrameMkLst>
        </pc:graphicFrameChg>
        <pc:graphicFrameChg chg="add del mod">
          <ac:chgData name="Boris Fung" userId="S::yathei.fung@ucalgary.ca::a4b7c3e6-df90-45dc-942d-4ad1bb17f6c5" providerId="AD" clId="Web-{9DD420BF-6756-4102-BA3D-2946587A5D6E}" dt="2023-03-30T21:46:44.283" v="207"/>
          <ac:graphicFrameMkLst>
            <pc:docMk/>
            <pc:sldMk cId="2835802888" sldId="275"/>
            <ac:graphicFrameMk id="18" creationId="{84FC1AC9-3CB3-9E36-B1BB-29D7308C8382}"/>
          </ac:graphicFrameMkLst>
        </pc:graphicFrameChg>
        <pc:graphicFrameChg chg="add del mod">
          <ac:chgData name="Boris Fung" userId="S::yathei.fung@ucalgary.ca::a4b7c3e6-df90-45dc-942d-4ad1bb17f6c5" providerId="AD" clId="Web-{9DD420BF-6756-4102-BA3D-2946587A5D6E}" dt="2023-03-30T21:48:54.800" v="225"/>
          <ac:graphicFrameMkLst>
            <pc:docMk/>
            <pc:sldMk cId="2835802888" sldId="275"/>
            <ac:graphicFrameMk id="20" creationId="{67912FBD-EE20-9D9E-A0BC-181B42DDC296}"/>
          </ac:graphicFrameMkLst>
        </pc:graphicFrameChg>
        <pc:picChg chg="add mod">
          <ac:chgData name="Boris Fung" userId="S::yathei.fung@ucalgary.ca::a4b7c3e6-df90-45dc-942d-4ad1bb17f6c5" providerId="AD" clId="Web-{9DD420BF-6756-4102-BA3D-2946587A5D6E}" dt="2023-03-30T21:44:53.922" v="168" actId="14100"/>
          <ac:picMkLst>
            <pc:docMk/>
            <pc:sldMk cId="2835802888" sldId="275"/>
            <ac:picMk id="3" creationId="{52344EF9-1863-A3C8-82BC-B2008569DBA4}"/>
          </ac:picMkLst>
        </pc:picChg>
        <pc:picChg chg="add mod">
          <ac:chgData name="Boris Fung" userId="S::yathei.fung@ucalgary.ca::a4b7c3e6-df90-45dc-942d-4ad1bb17f6c5" providerId="AD" clId="Web-{9DD420BF-6756-4102-BA3D-2946587A5D6E}" dt="2023-03-30T22:08:34.336" v="427" actId="14100"/>
          <ac:picMkLst>
            <pc:docMk/>
            <pc:sldMk cId="2835802888" sldId="275"/>
            <ac:picMk id="21" creationId="{71D29AA5-1750-058B-9726-2DB9B8DD473E}"/>
          </ac:picMkLst>
        </pc:picChg>
        <pc:picChg chg="add del mod">
          <ac:chgData name="Boris Fung" userId="S::yathei.fung@ucalgary.ca::a4b7c3e6-df90-45dc-942d-4ad1bb17f6c5" providerId="AD" clId="Web-{9DD420BF-6756-4102-BA3D-2946587A5D6E}" dt="2023-03-30T22:08:27.992" v="425" actId="1076"/>
          <ac:picMkLst>
            <pc:docMk/>
            <pc:sldMk cId="2835802888" sldId="275"/>
            <ac:picMk id="22" creationId="{4017A918-1D2F-4237-930B-40116148BDFA}"/>
          </ac:picMkLst>
        </pc:picChg>
      </pc:sldChg>
      <pc:sldChg chg="modSp new">
        <pc:chgData name="Boris Fung" userId="S::yathei.fung@ucalgary.ca::a4b7c3e6-df90-45dc-942d-4ad1bb17f6c5" providerId="AD" clId="Web-{9DD420BF-6756-4102-BA3D-2946587A5D6E}" dt="2023-03-31T00:49:13.490" v="798"/>
        <pc:sldMkLst>
          <pc:docMk/>
          <pc:sldMk cId="4112876124" sldId="276"/>
        </pc:sldMkLst>
        <pc:spChg chg="mod">
          <ac:chgData name="Boris Fung" userId="S::yathei.fung@ucalgary.ca::a4b7c3e6-df90-45dc-942d-4ad1bb17f6c5" providerId="AD" clId="Web-{9DD420BF-6756-4102-BA3D-2946587A5D6E}" dt="2023-03-31T00:49:13.490" v="798"/>
          <ac:spMkLst>
            <pc:docMk/>
            <pc:sldMk cId="4112876124" sldId="276"/>
            <ac:spMk id="3" creationId="{D03EF28E-CEBC-7E3D-2DE1-8E4410C1865A}"/>
          </ac:spMkLst>
        </pc:spChg>
      </pc:sldChg>
    </pc:docChg>
  </pc:docChgLst>
  <pc:docChgLst>
    <pc:chgData name="Yi-Chi Chang" userId="S::yichi.chang@ucalgary.ca::2b3fb914-4e78-4ec9-a2ac-108faf3651f7" providerId="AD" clId="Web-{001DD487-628D-49C7-8ED2-7CB73A796B50}"/>
    <pc:docChg chg="addSld delSld modSld sldOrd">
      <pc:chgData name="Yi-Chi Chang" userId="S::yichi.chang@ucalgary.ca::2b3fb914-4e78-4ec9-a2ac-108faf3651f7" providerId="AD" clId="Web-{001DD487-628D-49C7-8ED2-7CB73A796B50}" dt="2023-04-06T05:41:23.646" v="1097" actId="20577"/>
      <pc:docMkLst>
        <pc:docMk/>
      </pc:docMkLst>
      <pc:sldChg chg="modSp">
        <pc:chgData name="Yi-Chi Chang" userId="S::yichi.chang@ucalgary.ca::2b3fb914-4e78-4ec9-a2ac-108faf3651f7" providerId="AD" clId="Web-{001DD487-628D-49C7-8ED2-7CB73A796B50}" dt="2023-04-06T05:26:20.849" v="1015" actId="20577"/>
        <pc:sldMkLst>
          <pc:docMk/>
          <pc:sldMk cId="2986922367" sldId="298"/>
        </pc:sldMkLst>
        <pc:spChg chg="mod">
          <ac:chgData name="Yi-Chi Chang" userId="S::yichi.chang@ucalgary.ca::2b3fb914-4e78-4ec9-a2ac-108faf3651f7" providerId="AD" clId="Web-{001DD487-628D-49C7-8ED2-7CB73A796B50}" dt="2023-04-06T05:26:20.849" v="1015" actId="20577"/>
          <ac:spMkLst>
            <pc:docMk/>
            <pc:sldMk cId="2986922367" sldId="298"/>
            <ac:spMk id="9" creationId="{285DF201-6631-6FAA-F27A-AE3ABE7DA039}"/>
          </ac:spMkLst>
        </pc:spChg>
        <pc:picChg chg="mod">
          <ac:chgData name="Yi-Chi Chang" userId="S::yichi.chang@ucalgary.ca::2b3fb914-4e78-4ec9-a2ac-108faf3651f7" providerId="AD" clId="Web-{001DD487-628D-49C7-8ED2-7CB73A796B50}" dt="2023-04-06T05:26:12.927" v="1012" actId="1076"/>
          <ac:picMkLst>
            <pc:docMk/>
            <pc:sldMk cId="2986922367" sldId="298"/>
            <ac:picMk id="7" creationId="{A4C6443B-B51B-75E1-A91D-2E38D91971B4}"/>
          </ac:picMkLst>
        </pc:picChg>
      </pc:sldChg>
      <pc:sldChg chg="ord">
        <pc:chgData name="Yi-Chi Chang" userId="S::yichi.chang@ucalgary.ca::2b3fb914-4e78-4ec9-a2ac-108faf3651f7" providerId="AD" clId="Web-{001DD487-628D-49C7-8ED2-7CB73A796B50}" dt="2023-04-06T04:41:47.489" v="6"/>
        <pc:sldMkLst>
          <pc:docMk/>
          <pc:sldMk cId="2042924664" sldId="301"/>
        </pc:sldMkLst>
      </pc:sldChg>
      <pc:sldChg chg="new del ord">
        <pc:chgData name="Yi-Chi Chang" userId="S::yichi.chang@ucalgary.ca::2b3fb914-4e78-4ec9-a2ac-108faf3651f7" providerId="AD" clId="Web-{001DD487-628D-49C7-8ED2-7CB73A796B50}" dt="2023-04-06T04:32:34.573" v="4"/>
        <pc:sldMkLst>
          <pc:docMk/>
          <pc:sldMk cId="2701355374" sldId="302"/>
        </pc:sldMkLst>
      </pc:sldChg>
      <pc:sldChg chg="addSp delSp modSp">
        <pc:chgData name="Yi-Chi Chang" userId="S::yichi.chang@ucalgary.ca::2b3fb914-4e78-4ec9-a2ac-108faf3651f7" providerId="AD" clId="Web-{001DD487-628D-49C7-8ED2-7CB73A796B50}" dt="2023-04-06T05:30:51.213" v="1018"/>
        <pc:sldMkLst>
          <pc:docMk/>
          <pc:sldMk cId="834027936" sldId="305"/>
        </pc:sldMkLst>
        <pc:spChg chg="del mod">
          <ac:chgData name="Yi-Chi Chang" userId="S::yichi.chang@ucalgary.ca::2b3fb914-4e78-4ec9-a2ac-108faf3651f7" providerId="AD" clId="Web-{001DD487-628D-49C7-8ED2-7CB73A796B50}" dt="2023-04-06T05:30:51.213" v="1017"/>
          <ac:spMkLst>
            <pc:docMk/>
            <pc:sldMk cId="834027936" sldId="305"/>
            <ac:spMk id="6" creationId="{4871833F-0BDE-9636-E2CA-5AB5443F3ED1}"/>
          </ac:spMkLst>
        </pc:spChg>
        <pc:spChg chg="add mod">
          <ac:chgData name="Yi-Chi Chang" userId="S::yichi.chang@ucalgary.ca::2b3fb914-4e78-4ec9-a2ac-108faf3651f7" providerId="AD" clId="Web-{001DD487-628D-49C7-8ED2-7CB73A796B50}" dt="2023-04-06T04:51:48.718" v="47" actId="1076"/>
          <ac:spMkLst>
            <pc:docMk/>
            <pc:sldMk cId="834027936" sldId="305"/>
            <ac:spMk id="7" creationId="{E5E54849-5F45-7BDD-5878-9A47807D87DD}"/>
          </ac:spMkLst>
        </pc:spChg>
        <pc:spChg chg="add mod">
          <ac:chgData name="Yi-Chi Chang" userId="S::yichi.chang@ucalgary.ca::2b3fb914-4e78-4ec9-a2ac-108faf3651f7" providerId="AD" clId="Web-{001DD487-628D-49C7-8ED2-7CB73A796B50}" dt="2023-04-06T05:19:03.450" v="670" actId="14100"/>
          <ac:spMkLst>
            <pc:docMk/>
            <pc:sldMk cId="834027936" sldId="305"/>
            <ac:spMk id="12" creationId="{D5A13DE8-2187-520A-C66B-A93A319E107D}"/>
          </ac:spMkLst>
        </pc:spChg>
        <pc:grpChg chg="add del mod">
          <ac:chgData name="Yi-Chi Chang" userId="S::yichi.chang@ucalgary.ca::2b3fb914-4e78-4ec9-a2ac-108faf3651f7" providerId="AD" clId="Web-{001DD487-628D-49C7-8ED2-7CB73A796B50}" dt="2023-04-06T05:30:51.213" v="1018"/>
          <ac:grpSpMkLst>
            <pc:docMk/>
            <pc:sldMk cId="834027936" sldId="305"/>
            <ac:grpSpMk id="8" creationId="{B1F4CEDA-4D49-33BE-9BF6-67D15C2031AF}"/>
          </ac:grpSpMkLst>
        </pc:grpChg>
        <pc:picChg chg="mod">
          <ac:chgData name="Yi-Chi Chang" userId="S::yichi.chang@ucalgary.ca::2b3fb914-4e78-4ec9-a2ac-108faf3651f7" providerId="AD" clId="Web-{001DD487-628D-49C7-8ED2-7CB73A796B50}" dt="2023-04-06T05:18:29.872" v="666" actId="1076"/>
          <ac:picMkLst>
            <pc:docMk/>
            <pc:sldMk cId="834027936" sldId="305"/>
            <ac:picMk id="11" creationId="{6E162D06-7E87-FABF-B43B-AA17987BF758}"/>
          </ac:picMkLst>
        </pc:picChg>
      </pc:sldChg>
      <pc:sldChg chg="modSp add replId">
        <pc:chgData name="Yi-Chi Chang" userId="S::yichi.chang@ucalgary.ca::2b3fb914-4e78-4ec9-a2ac-108faf3651f7" providerId="AD" clId="Web-{001DD487-628D-49C7-8ED2-7CB73A796B50}" dt="2023-04-06T05:34:45.092" v="1049" actId="20577"/>
        <pc:sldMkLst>
          <pc:docMk/>
          <pc:sldMk cId="1443411925" sldId="306"/>
        </pc:sldMkLst>
        <pc:spChg chg="mod">
          <ac:chgData name="Yi-Chi Chang" userId="S::yichi.chang@ucalgary.ca::2b3fb914-4e78-4ec9-a2ac-108faf3651f7" providerId="AD" clId="Web-{001DD487-628D-49C7-8ED2-7CB73A796B50}" dt="2023-04-06T05:10:08.988" v="648" actId="20577"/>
          <ac:spMkLst>
            <pc:docMk/>
            <pc:sldMk cId="1443411925" sldId="306"/>
            <ac:spMk id="3" creationId="{E855868E-B39D-1EAC-9BC7-2510DE39DD79}"/>
          </ac:spMkLst>
        </pc:spChg>
        <pc:spChg chg="mod">
          <ac:chgData name="Yi-Chi Chang" userId="S::yichi.chang@ucalgary.ca::2b3fb914-4e78-4ec9-a2ac-108faf3651f7" providerId="AD" clId="Web-{001DD487-628D-49C7-8ED2-7CB73A796B50}" dt="2023-04-06T04:42:03.771" v="9" actId="20577"/>
          <ac:spMkLst>
            <pc:docMk/>
            <pc:sldMk cId="1443411925" sldId="306"/>
            <ac:spMk id="4" creationId="{D4CB313A-9B35-07A7-7DD9-0364CCC0C5D0}"/>
          </ac:spMkLst>
        </pc:spChg>
        <pc:spChg chg="mod">
          <ac:chgData name="Yi-Chi Chang" userId="S::yichi.chang@ucalgary.ca::2b3fb914-4e78-4ec9-a2ac-108faf3651f7" providerId="AD" clId="Web-{001DD487-628D-49C7-8ED2-7CB73A796B50}" dt="2023-04-06T05:34:45.092" v="1049" actId="20577"/>
          <ac:spMkLst>
            <pc:docMk/>
            <pc:sldMk cId="1443411925" sldId="306"/>
            <ac:spMk id="10" creationId="{47ECF7FC-C89B-BB46-05CD-833E957E64D4}"/>
          </ac:spMkLst>
        </pc:spChg>
      </pc:sldChg>
      <pc:sldChg chg="addSp modSp">
        <pc:chgData name="Yi-Chi Chang" userId="S::yichi.chang@ucalgary.ca::2b3fb914-4e78-4ec9-a2ac-108faf3651f7" providerId="AD" clId="Web-{001DD487-628D-49C7-8ED2-7CB73A796B50}" dt="2023-04-06T05:34:55.623" v="1053" actId="20577"/>
        <pc:sldMkLst>
          <pc:docMk/>
          <pc:sldMk cId="188544259" sldId="307"/>
        </pc:sldMkLst>
        <pc:spChg chg="mod">
          <ac:chgData name="Yi-Chi Chang" userId="S::yichi.chang@ucalgary.ca::2b3fb914-4e78-4ec9-a2ac-108faf3651f7" providerId="AD" clId="Web-{001DD487-628D-49C7-8ED2-7CB73A796B50}" dt="2023-04-06T05:34:55.623" v="1053" actId="20577"/>
          <ac:spMkLst>
            <pc:docMk/>
            <pc:sldMk cId="188544259" sldId="307"/>
            <ac:spMk id="5" creationId="{DA3B0328-7FF1-E8FE-2CC0-A2578AAD2BBC}"/>
          </ac:spMkLst>
        </pc:spChg>
        <pc:spChg chg="add mod">
          <ac:chgData name="Yi-Chi Chang" userId="S::yichi.chang@ucalgary.ca::2b3fb914-4e78-4ec9-a2ac-108faf3651f7" providerId="AD" clId="Web-{001DD487-628D-49C7-8ED2-7CB73A796B50}" dt="2023-04-06T05:03:20.996" v="428" actId="20577"/>
          <ac:spMkLst>
            <pc:docMk/>
            <pc:sldMk cId="188544259" sldId="307"/>
            <ac:spMk id="8" creationId="{A64E1CA5-2087-D91C-72DA-11EADE4E65FF}"/>
          </ac:spMkLst>
        </pc:spChg>
        <pc:spChg chg="mod">
          <ac:chgData name="Yi-Chi Chang" userId="S::yichi.chang@ucalgary.ca::2b3fb914-4e78-4ec9-a2ac-108faf3651f7" providerId="AD" clId="Web-{001DD487-628D-49C7-8ED2-7CB73A796B50}" dt="2023-04-06T05:34:52.889" v="1051" actId="20577"/>
          <ac:spMkLst>
            <pc:docMk/>
            <pc:sldMk cId="188544259" sldId="307"/>
            <ac:spMk id="10" creationId="{47ECF7FC-C89B-BB46-05CD-833E957E64D4}"/>
          </ac:spMkLst>
        </pc:spChg>
      </pc:sldChg>
      <pc:sldChg chg="modSp">
        <pc:chgData name="Yi-Chi Chang" userId="S::yichi.chang@ucalgary.ca::2b3fb914-4e78-4ec9-a2ac-108faf3651f7" providerId="AD" clId="Web-{001DD487-628D-49C7-8ED2-7CB73A796B50}" dt="2023-04-06T05:35:00.717" v="1054" actId="20577"/>
        <pc:sldMkLst>
          <pc:docMk/>
          <pc:sldMk cId="2238804390" sldId="308"/>
        </pc:sldMkLst>
        <pc:spChg chg="mod">
          <ac:chgData name="Yi-Chi Chang" userId="S::yichi.chang@ucalgary.ca::2b3fb914-4e78-4ec9-a2ac-108faf3651f7" providerId="AD" clId="Web-{001DD487-628D-49C7-8ED2-7CB73A796B50}" dt="2023-04-06T05:08:30.924" v="637" actId="14100"/>
          <ac:spMkLst>
            <pc:docMk/>
            <pc:sldMk cId="2238804390" sldId="308"/>
            <ac:spMk id="8" creationId="{DBBB288E-F007-8F36-C3C8-E9C566334636}"/>
          </ac:spMkLst>
        </pc:spChg>
        <pc:spChg chg="mod">
          <ac:chgData name="Yi-Chi Chang" userId="S::yichi.chang@ucalgary.ca::2b3fb914-4e78-4ec9-a2ac-108faf3651f7" providerId="AD" clId="Web-{001DD487-628D-49C7-8ED2-7CB73A796B50}" dt="2023-04-06T05:35:00.717" v="1054" actId="20577"/>
          <ac:spMkLst>
            <pc:docMk/>
            <pc:sldMk cId="2238804390" sldId="308"/>
            <ac:spMk id="10" creationId="{47ECF7FC-C89B-BB46-05CD-833E957E64D4}"/>
          </ac:spMkLst>
        </pc:spChg>
      </pc:sldChg>
      <pc:sldChg chg="modSp ord">
        <pc:chgData name="Yi-Chi Chang" userId="S::yichi.chang@ucalgary.ca::2b3fb914-4e78-4ec9-a2ac-108faf3651f7" providerId="AD" clId="Web-{001DD487-628D-49C7-8ED2-7CB73A796B50}" dt="2023-04-06T05:34:39.279" v="1048" actId="20577"/>
        <pc:sldMkLst>
          <pc:docMk/>
          <pc:sldMk cId="882608293" sldId="309"/>
        </pc:sldMkLst>
        <pc:spChg chg="mod">
          <ac:chgData name="Yi-Chi Chang" userId="S::yichi.chang@ucalgary.ca::2b3fb914-4e78-4ec9-a2ac-108faf3651f7" providerId="AD" clId="Web-{001DD487-628D-49C7-8ED2-7CB73A796B50}" dt="2023-04-06T05:34:39.279" v="1048" actId="20577"/>
          <ac:spMkLst>
            <pc:docMk/>
            <pc:sldMk cId="882608293" sldId="309"/>
            <ac:spMk id="10" creationId="{47ECF7FC-C89B-BB46-05CD-833E957E64D4}"/>
          </ac:spMkLst>
        </pc:spChg>
      </pc:sldChg>
      <pc:sldChg chg="addSp modSp ord">
        <pc:chgData name="Yi-Chi Chang" userId="S::yichi.chang@ucalgary.ca::2b3fb914-4e78-4ec9-a2ac-108faf3651f7" providerId="AD" clId="Web-{001DD487-628D-49C7-8ED2-7CB73A796B50}" dt="2023-04-06T05:41:23.646" v="1097" actId="20577"/>
        <pc:sldMkLst>
          <pc:docMk/>
          <pc:sldMk cId="2625588794" sldId="310"/>
        </pc:sldMkLst>
        <pc:spChg chg="add mod">
          <ac:chgData name="Yi-Chi Chang" userId="S::yichi.chang@ucalgary.ca::2b3fb914-4e78-4ec9-a2ac-108faf3651f7" providerId="AD" clId="Web-{001DD487-628D-49C7-8ED2-7CB73A796B50}" dt="2023-04-06T05:41:23.646" v="1097" actId="20577"/>
          <ac:spMkLst>
            <pc:docMk/>
            <pc:sldMk cId="2625588794" sldId="310"/>
            <ac:spMk id="5" creationId="{06A74626-7382-26E9-869F-D38CE5BB7EFE}"/>
          </ac:spMkLst>
        </pc:spChg>
        <pc:spChg chg="add mod">
          <ac:chgData name="Yi-Chi Chang" userId="S::yichi.chang@ucalgary.ca::2b3fb914-4e78-4ec9-a2ac-108faf3651f7" providerId="AD" clId="Web-{001DD487-628D-49C7-8ED2-7CB73A796B50}" dt="2023-04-06T05:33:08.387" v="1040" actId="1076"/>
          <ac:spMkLst>
            <pc:docMk/>
            <pc:sldMk cId="2625588794" sldId="310"/>
            <ac:spMk id="7" creationId="{1074822A-2667-F9FA-46AB-E6DB59A0B7F8}"/>
          </ac:spMkLst>
        </pc:spChg>
        <pc:spChg chg="add">
          <ac:chgData name="Yi-Chi Chang" userId="S::yichi.chang@ucalgary.ca::2b3fb914-4e78-4ec9-a2ac-108faf3651f7" providerId="AD" clId="Web-{001DD487-628D-49C7-8ED2-7CB73A796B50}" dt="2023-04-06T05:31:01.291" v="1021"/>
          <ac:spMkLst>
            <pc:docMk/>
            <pc:sldMk cId="2625588794" sldId="310"/>
            <ac:spMk id="8" creationId="{6FD7B4F1-002C-A785-3A91-533BF99BB45E}"/>
          </ac:spMkLst>
        </pc:spChg>
        <pc:spChg chg="add mod">
          <ac:chgData name="Yi-Chi Chang" userId="S::yichi.chang@ucalgary.ca::2b3fb914-4e78-4ec9-a2ac-108faf3651f7" providerId="AD" clId="Web-{001DD487-628D-49C7-8ED2-7CB73A796B50}" dt="2023-04-06T05:34:31.857" v="1046" actId="20577"/>
          <ac:spMkLst>
            <pc:docMk/>
            <pc:sldMk cId="2625588794" sldId="310"/>
            <ac:spMk id="9" creationId="{65517629-190B-A5DE-0A32-3B94D34E456E}"/>
          </ac:spMkLst>
        </pc:spChg>
        <pc:spChg chg="mod">
          <ac:chgData name="Yi-Chi Chang" userId="S::yichi.chang@ucalgary.ca::2b3fb914-4e78-4ec9-a2ac-108faf3651f7" providerId="AD" clId="Web-{001DD487-628D-49C7-8ED2-7CB73A796B50}" dt="2023-04-06T05:34:34.842" v="1047" actId="20577"/>
          <ac:spMkLst>
            <pc:docMk/>
            <pc:sldMk cId="2625588794" sldId="310"/>
            <ac:spMk id="10" creationId="{47ECF7FC-C89B-BB46-05CD-833E957E64D4}"/>
          </ac:spMkLst>
        </pc:spChg>
        <pc:grpChg chg="add mod">
          <ac:chgData name="Yi-Chi Chang" userId="S::yichi.chang@ucalgary.ca::2b3fb914-4e78-4ec9-a2ac-108faf3651f7" providerId="AD" clId="Web-{001DD487-628D-49C7-8ED2-7CB73A796B50}" dt="2023-04-06T05:31:25.401" v="1026" actId="1076"/>
          <ac:grpSpMkLst>
            <pc:docMk/>
            <pc:sldMk cId="2625588794" sldId="310"/>
            <ac:grpSpMk id="6" creationId="{9AAEB982-FE9C-1D0C-9934-7E096164DAC4}"/>
          </ac:grpSpMkLst>
        </pc:grpChg>
        <pc:grpChg chg="add mod">
          <ac:chgData name="Yi-Chi Chang" userId="S::yichi.chang@ucalgary.ca::2b3fb914-4e78-4ec9-a2ac-108faf3651f7" providerId="AD" clId="Web-{001DD487-628D-49C7-8ED2-7CB73A796B50}" dt="2023-04-06T05:31:11.791" v="1023" actId="1076"/>
          <ac:grpSpMkLst>
            <pc:docMk/>
            <pc:sldMk cId="2625588794" sldId="310"/>
            <ac:grpSpMk id="11" creationId="{39C206A9-0969-5FE2-14B6-4D2E0FBCEA3A}"/>
          </ac:grpSpMkLst>
        </pc:grpChg>
        <pc:grpChg chg="add mod">
          <ac:chgData name="Yi-Chi Chang" userId="S::yichi.chang@ucalgary.ca::2b3fb914-4e78-4ec9-a2ac-108faf3651f7" providerId="AD" clId="Web-{001DD487-628D-49C7-8ED2-7CB73A796B50}" dt="2023-04-06T05:32:20.902" v="1034" actId="1076"/>
          <ac:grpSpMkLst>
            <pc:docMk/>
            <pc:sldMk cId="2625588794" sldId="310"/>
            <ac:grpSpMk id="12" creationId="{5B14A437-E224-19FC-D45C-D4AE82F44275}"/>
          </ac:grpSpMkLst>
        </pc:grpChg>
        <pc:grpChg chg="add mod">
          <ac:chgData name="Yi-Chi Chang" userId="S::yichi.chang@ucalgary.ca::2b3fb914-4e78-4ec9-a2ac-108faf3651f7" providerId="AD" clId="Web-{001DD487-628D-49C7-8ED2-7CB73A796B50}" dt="2023-04-06T05:32:24.683" v="1035" actId="1076"/>
          <ac:grpSpMkLst>
            <pc:docMk/>
            <pc:sldMk cId="2625588794" sldId="310"/>
            <ac:grpSpMk id="13" creationId="{F8F70B49-7240-E4AC-A632-E4D48D6A36D6}"/>
          </ac:grpSpMkLst>
        </pc:grpChg>
      </pc:sldChg>
    </pc:docChg>
  </pc:docChgLst>
  <pc:docChgLst>
    <pc:chgData name="Yi-Chi Chang" userId="S::yichi.chang@ucalgary.ca::2b3fb914-4e78-4ec9-a2ac-108faf3651f7" providerId="AD" clId="Web-{32E46CAB-AE2B-D776-95DB-07B2395F05ED}"/>
    <pc:docChg chg="modSld">
      <pc:chgData name="Yi-Chi Chang" userId="S::yichi.chang@ucalgary.ca::2b3fb914-4e78-4ec9-a2ac-108faf3651f7" providerId="AD" clId="Web-{32E46CAB-AE2B-D776-95DB-07B2395F05ED}" dt="2023-03-31T19:13:47.539" v="147" actId="20577"/>
      <pc:docMkLst>
        <pc:docMk/>
      </pc:docMkLst>
      <pc:sldChg chg="modSp">
        <pc:chgData name="Yi-Chi Chang" userId="S::yichi.chang@ucalgary.ca::2b3fb914-4e78-4ec9-a2ac-108faf3651f7" providerId="AD" clId="Web-{32E46CAB-AE2B-D776-95DB-07B2395F05ED}" dt="2023-03-31T19:13:47.539" v="147" actId="20577"/>
        <pc:sldMkLst>
          <pc:docMk/>
          <pc:sldMk cId="1507795700" sldId="282"/>
        </pc:sldMkLst>
        <pc:spChg chg="mod">
          <ac:chgData name="Yi-Chi Chang" userId="S::yichi.chang@ucalgary.ca::2b3fb914-4e78-4ec9-a2ac-108faf3651f7" providerId="AD" clId="Web-{32E46CAB-AE2B-D776-95DB-07B2395F05ED}" dt="2023-03-31T19:13:47.539" v="147" actId="20577"/>
          <ac:spMkLst>
            <pc:docMk/>
            <pc:sldMk cId="1507795700" sldId="282"/>
            <ac:spMk id="12" creationId="{5F0ADD73-7CAE-DC54-D690-9846BB66BE11}"/>
          </ac:spMkLst>
        </pc:spChg>
      </pc:sldChg>
      <pc:sldChg chg="modSp">
        <pc:chgData name="Yi-Chi Chang" userId="S::yichi.chang@ucalgary.ca::2b3fb914-4e78-4ec9-a2ac-108faf3651f7" providerId="AD" clId="Web-{32E46CAB-AE2B-D776-95DB-07B2395F05ED}" dt="2023-03-31T19:09:24.507" v="2" actId="14100"/>
        <pc:sldMkLst>
          <pc:docMk/>
          <pc:sldMk cId="69851516" sldId="287"/>
        </pc:sldMkLst>
        <pc:cxnChg chg="mod">
          <ac:chgData name="Yi-Chi Chang" userId="S::yichi.chang@ucalgary.ca::2b3fb914-4e78-4ec9-a2ac-108faf3651f7" providerId="AD" clId="Web-{32E46CAB-AE2B-D776-95DB-07B2395F05ED}" dt="2023-03-31T19:09:24.507" v="2" actId="14100"/>
          <ac:cxnSpMkLst>
            <pc:docMk/>
            <pc:sldMk cId="69851516" sldId="287"/>
            <ac:cxnSpMk id="24" creationId="{7F660D29-72DE-0E07-B6E6-1CCB7CB70671}"/>
          </ac:cxnSpMkLst>
        </pc:cxnChg>
      </pc:sldChg>
    </pc:docChg>
  </pc:docChgLst>
  <pc:docChgLst>
    <pc:chgData name="Aung Khant Min" userId="S::aungkhant.min@ucalgary.ca::84919585-d1ed-4501-b933-069cc69af3f8" providerId="AD" clId="Web-{5A6B81DE-906C-4382-B8A0-C70B0E557C21}"/>
    <pc:docChg chg="modSld sldOrd">
      <pc:chgData name="Aung Khant Min" userId="S::aungkhant.min@ucalgary.ca::84919585-d1ed-4501-b933-069cc69af3f8" providerId="AD" clId="Web-{5A6B81DE-906C-4382-B8A0-C70B0E557C21}" dt="2023-03-03T18:38:00.679" v="1202" actId="20577"/>
      <pc:docMkLst>
        <pc:docMk/>
      </pc:docMkLst>
      <pc:sldChg chg="delSp">
        <pc:chgData name="Aung Khant Min" userId="S::aungkhant.min@ucalgary.ca::84919585-d1ed-4501-b933-069cc69af3f8" providerId="AD" clId="Web-{5A6B81DE-906C-4382-B8A0-C70B0E557C21}" dt="2023-03-03T18:04:33.716" v="370"/>
        <pc:sldMkLst>
          <pc:docMk/>
          <pc:sldMk cId="2953478019" sldId="258"/>
        </pc:sldMkLst>
        <pc:spChg chg="del">
          <ac:chgData name="Aung Khant Min" userId="S::aungkhant.min@ucalgary.ca::84919585-d1ed-4501-b933-069cc69af3f8" providerId="AD" clId="Web-{5A6B81DE-906C-4382-B8A0-C70B0E557C21}" dt="2023-03-03T18:04:33.716" v="370"/>
          <ac:spMkLst>
            <pc:docMk/>
            <pc:sldMk cId="2953478019" sldId="258"/>
            <ac:spMk id="3" creationId="{29D9D3B8-8DAB-E747-A7A6-2B0A8CE959E6}"/>
          </ac:spMkLst>
        </pc:spChg>
      </pc:sldChg>
      <pc:sldChg chg="addSp delSp modSp">
        <pc:chgData name="Aung Khant Min" userId="S::aungkhant.min@ucalgary.ca::84919585-d1ed-4501-b933-069cc69af3f8" providerId="AD" clId="Web-{5A6B81DE-906C-4382-B8A0-C70B0E557C21}" dt="2023-03-03T18:04:41.404" v="375"/>
        <pc:sldMkLst>
          <pc:docMk/>
          <pc:sldMk cId="3873680765" sldId="259"/>
        </pc:sldMkLst>
        <pc:spChg chg="mod">
          <ac:chgData name="Aung Khant Min" userId="S::aungkhant.min@ucalgary.ca::84919585-d1ed-4501-b933-069cc69af3f8" providerId="AD" clId="Web-{5A6B81DE-906C-4382-B8A0-C70B0E557C21}" dt="2023-03-03T18:04:10.966" v="366" actId="20577"/>
          <ac:spMkLst>
            <pc:docMk/>
            <pc:sldMk cId="3873680765" sldId="259"/>
            <ac:spMk id="3" creationId="{D9A03F6B-1265-C599-B05D-A32203DBE012}"/>
          </ac:spMkLst>
        </pc:spChg>
        <pc:spChg chg="add del">
          <ac:chgData name="Aung Khant Min" userId="S::aungkhant.min@ucalgary.ca::84919585-d1ed-4501-b933-069cc69af3f8" providerId="AD" clId="Web-{5A6B81DE-906C-4382-B8A0-C70B0E557C21}" dt="2023-03-03T18:04:30.373" v="369"/>
          <ac:spMkLst>
            <pc:docMk/>
            <pc:sldMk cId="3873680765" sldId="259"/>
            <ac:spMk id="4" creationId="{4414ED3F-B0BB-1BEA-28EF-CD3E863FAE29}"/>
          </ac:spMkLst>
        </pc:spChg>
        <pc:spChg chg="add del mod">
          <ac:chgData name="Aung Khant Min" userId="S::aungkhant.min@ucalgary.ca::84919585-d1ed-4501-b933-069cc69af3f8" providerId="AD" clId="Web-{5A6B81DE-906C-4382-B8A0-C70B0E557C21}" dt="2023-03-03T18:04:41.404" v="375"/>
          <ac:spMkLst>
            <pc:docMk/>
            <pc:sldMk cId="3873680765" sldId="259"/>
            <ac:spMk id="5" creationId="{BDDF2621-42F4-4733-2825-04647CFAF119}"/>
          </ac:spMkLst>
        </pc:spChg>
      </pc:sldChg>
      <pc:sldChg chg="addSp delSp modSp ord">
        <pc:chgData name="Aung Khant Min" userId="S::aungkhant.min@ucalgary.ca::84919585-d1ed-4501-b933-069cc69af3f8" providerId="AD" clId="Web-{5A6B81DE-906C-4382-B8A0-C70B0E557C21}" dt="2023-03-03T18:06:57.639" v="476"/>
        <pc:sldMkLst>
          <pc:docMk/>
          <pc:sldMk cId="3546700537" sldId="260"/>
        </pc:sldMkLst>
        <pc:spChg chg="mod">
          <ac:chgData name="Aung Khant Min" userId="S::aungkhant.min@ucalgary.ca::84919585-d1ed-4501-b933-069cc69af3f8" providerId="AD" clId="Web-{5A6B81DE-906C-4382-B8A0-C70B0E557C21}" dt="2023-03-03T17:52:00.744" v="15" actId="20577"/>
          <ac:spMkLst>
            <pc:docMk/>
            <pc:sldMk cId="3546700537" sldId="260"/>
            <ac:spMk id="2" creationId="{6E2B27BD-5C89-5A6F-56C7-1C5017A622EA}"/>
          </ac:spMkLst>
        </pc:spChg>
        <pc:spChg chg="del mod">
          <ac:chgData name="Aung Khant Min" userId="S::aungkhant.min@ucalgary.ca::84919585-d1ed-4501-b933-069cc69af3f8" providerId="AD" clId="Web-{5A6B81DE-906C-4382-B8A0-C70B0E557C21}" dt="2023-03-03T17:59:23.199" v="215"/>
          <ac:spMkLst>
            <pc:docMk/>
            <pc:sldMk cId="3546700537" sldId="260"/>
            <ac:spMk id="3" creationId="{9D630A55-34BB-AE93-2DE6-DCC9CCDCCB84}"/>
          </ac:spMkLst>
        </pc:spChg>
        <pc:spChg chg="add del mod">
          <ac:chgData name="Aung Khant Min" userId="S::aungkhant.min@ucalgary.ca::84919585-d1ed-4501-b933-069cc69af3f8" providerId="AD" clId="Web-{5A6B81DE-906C-4382-B8A0-C70B0E557C21}" dt="2023-03-03T17:59:30.356" v="217"/>
          <ac:spMkLst>
            <pc:docMk/>
            <pc:sldMk cId="3546700537" sldId="260"/>
            <ac:spMk id="6" creationId="{E0136B0A-42C6-A885-60D6-2A6B11BBCFAB}"/>
          </ac:spMkLst>
        </pc:spChg>
        <pc:graphicFrameChg chg="add mod modGraphic">
          <ac:chgData name="Aung Khant Min" userId="S::aungkhant.min@ucalgary.ca::84919585-d1ed-4501-b933-069cc69af3f8" providerId="AD" clId="Web-{5A6B81DE-906C-4382-B8A0-C70B0E557C21}" dt="2023-03-03T18:01:05.465" v="354"/>
          <ac:graphicFrameMkLst>
            <pc:docMk/>
            <pc:sldMk cId="3546700537" sldId="260"/>
            <ac:graphicFrameMk id="4" creationId="{29238424-D1C0-B47F-2F07-D8D2F2EAD175}"/>
          </ac:graphicFrameMkLst>
        </pc:graphicFrameChg>
      </pc:sldChg>
      <pc:sldChg chg="modSp">
        <pc:chgData name="Aung Khant Min" userId="S::aungkhant.min@ucalgary.ca::84919585-d1ed-4501-b933-069cc69af3f8" providerId="AD" clId="Web-{5A6B81DE-906C-4382-B8A0-C70B0E557C21}" dt="2023-03-03T18:04:13.966" v="367" actId="20577"/>
        <pc:sldMkLst>
          <pc:docMk/>
          <pc:sldMk cId="2304133695" sldId="261"/>
        </pc:sldMkLst>
        <pc:spChg chg="mod">
          <ac:chgData name="Aung Khant Min" userId="S::aungkhant.min@ucalgary.ca::84919585-d1ed-4501-b933-069cc69af3f8" providerId="AD" clId="Web-{5A6B81DE-906C-4382-B8A0-C70B0E557C21}" dt="2023-03-03T18:04:13.966" v="367" actId="20577"/>
          <ac:spMkLst>
            <pc:docMk/>
            <pc:sldMk cId="2304133695" sldId="261"/>
            <ac:spMk id="3" creationId="{BC851635-2803-FA53-8AD4-E769604FE27B}"/>
          </ac:spMkLst>
        </pc:spChg>
      </pc:sldChg>
      <pc:sldChg chg="modSp ord">
        <pc:chgData name="Aung Khant Min" userId="S::aungkhant.min@ucalgary.ca::84919585-d1ed-4501-b933-069cc69af3f8" providerId="AD" clId="Web-{5A6B81DE-906C-4382-B8A0-C70B0E557C21}" dt="2023-03-03T18:07:45.670" v="488" actId="20577"/>
        <pc:sldMkLst>
          <pc:docMk/>
          <pc:sldMk cId="4107056343" sldId="264"/>
        </pc:sldMkLst>
        <pc:spChg chg="mod">
          <ac:chgData name="Aung Khant Min" userId="S::aungkhant.min@ucalgary.ca::84919585-d1ed-4501-b933-069cc69af3f8" providerId="AD" clId="Web-{5A6B81DE-906C-4382-B8A0-C70B0E557C21}" dt="2023-03-03T18:04:46.732" v="378" actId="20577"/>
          <ac:spMkLst>
            <pc:docMk/>
            <pc:sldMk cId="4107056343" sldId="264"/>
            <ac:spMk id="2" creationId="{C99B35BB-A9D5-78F4-0E2A-8082179F8D45}"/>
          </ac:spMkLst>
        </pc:spChg>
        <pc:spChg chg="mod">
          <ac:chgData name="Aung Khant Min" userId="S::aungkhant.min@ucalgary.ca::84919585-d1ed-4501-b933-069cc69af3f8" providerId="AD" clId="Web-{5A6B81DE-906C-4382-B8A0-C70B0E557C21}" dt="2023-03-03T18:07:45.670" v="488" actId="20577"/>
          <ac:spMkLst>
            <pc:docMk/>
            <pc:sldMk cId="4107056343" sldId="264"/>
            <ac:spMk id="3" creationId="{7C889DCB-1C3B-02B9-1AAB-FC7C89054252}"/>
          </ac:spMkLst>
        </pc:spChg>
      </pc:sldChg>
      <pc:sldChg chg="addSp delSp modSp mod setBg">
        <pc:chgData name="Aung Khant Min" userId="S::aungkhant.min@ucalgary.ca::84919585-d1ed-4501-b933-069cc69af3f8" providerId="AD" clId="Web-{5A6B81DE-906C-4382-B8A0-C70B0E557C21}" dt="2023-03-03T18:36:05.225" v="1172" actId="1076"/>
        <pc:sldMkLst>
          <pc:docMk/>
          <pc:sldMk cId="4098829745" sldId="267"/>
        </pc:sldMkLst>
        <pc:spChg chg="mod">
          <ac:chgData name="Aung Khant Min" userId="S::aungkhant.min@ucalgary.ca::84919585-d1ed-4501-b933-069cc69af3f8" providerId="AD" clId="Web-{5A6B81DE-906C-4382-B8A0-C70B0E557C21}" dt="2023-03-03T18:35:35.194" v="1160"/>
          <ac:spMkLst>
            <pc:docMk/>
            <pc:sldMk cId="4098829745" sldId="267"/>
            <ac:spMk id="3" creationId="{1BDFBB34-EB54-A85A-C6CE-E86C06646F00}"/>
          </ac:spMkLst>
        </pc:spChg>
        <pc:spChg chg="mod ord">
          <ac:chgData name="Aung Khant Min" userId="S::aungkhant.min@ucalgary.ca::84919585-d1ed-4501-b933-069cc69af3f8" providerId="AD" clId="Web-{5A6B81DE-906C-4382-B8A0-C70B0E557C21}" dt="2023-03-03T18:35:35.194" v="1160"/>
          <ac:spMkLst>
            <pc:docMk/>
            <pc:sldMk cId="4098829745" sldId="267"/>
            <ac:spMk id="4" creationId="{E1695038-EAE3-3AF6-4615-BAA1347FD80A}"/>
          </ac:spMkLst>
        </pc:spChg>
        <pc:spChg chg="mod ord">
          <ac:chgData name="Aung Khant Min" userId="S::aungkhant.min@ucalgary.ca::84919585-d1ed-4501-b933-069cc69af3f8" providerId="AD" clId="Web-{5A6B81DE-906C-4382-B8A0-C70B0E557C21}" dt="2023-03-03T18:36:01.225" v="1170" actId="20577"/>
          <ac:spMkLst>
            <pc:docMk/>
            <pc:sldMk cId="4098829745" sldId="267"/>
            <ac:spMk id="10" creationId="{82CA1584-1713-9E3A-A15E-7EBCD277E4C9}"/>
          </ac:spMkLst>
        </pc:spChg>
        <pc:spChg chg="add del">
          <ac:chgData name="Aung Khant Min" userId="S::aungkhant.min@ucalgary.ca::84919585-d1ed-4501-b933-069cc69af3f8" providerId="AD" clId="Web-{5A6B81DE-906C-4382-B8A0-C70B0E557C21}" dt="2023-03-03T18:35:35.194" v="1160"/>
          <ac:spMkLst>
            <pc:docMk/>
            <pc:sldMk cId="4098829745" sldId="267"/>
            <ac:spMk id="15" creationId="{058A14AF-9FB5-4CC7-BA35-E8E85D3EDF0E}"/>
          </ac:spMkLst>
        </pc:spChg>
        <pc:spChg chg="add del">
          <ac:chgData name="Aung Khant Min" userId="S::aungkhant.min@ucalgary.ca::84919585-d1ed-4501-b933-069cc69af3f8" providerId="AD" clId="Web-{5A6B81DE-906C-4382-B8A0-C70B0E557C21}" dt="2023-03-03T18:35:35.194" v="1160"/>
          <ac:spMkLst>
            <pc:docMk/>
            <pc:sldMk cId="4098829745" sldId="267"/>
            <ac:spMk id="17" creationId="{3A9A4357-BD1D-4622-A4FE-766E6AB8DE84}"/>
          </ac:spMkLst>
        </pc:spChg>
        <pc:spChg chg="add del">
          <ac:chgData name="Aung Khant Min" userId="S::aungkhant.min@ucalgary.ca::84919585-d1ed-4501-b933-069cc69af3f8" providerId="AD" clId="Web-{5A6B81DE-906C-4382-B8A0-C70B0E557C21}" dt="2023-03-03T18:35:35.194" v="1160"/>
          <ac:spMkLst>
            <pc:docMk/>
            <pc:sldMk cId="4098829745" sldId="267"/>
            <ac:spMk id="19" creationId="{E659831F-0D9A-4C63-9EBB-8435B85A440F}"/>
          </ac:spMkLst>
        </pc:spChg>
        <pc:spChg chg="add del">
          <ac:chgData name="Aung Khant Min" userId="S::aungkhant.min@ucalgary.ca::84919585-d1ed-4501-b933-069cc69af3f8" providerId="AD" clId="Web-{5A6B81DE-906C-4382-B8A0-C70B0E557C21}" dt="2023-03-03T18:35:35.194" v="1160"/>
          <ac:spMkLst>
            <pc:docMk/>
            <pc:sldMk cId="4098829745" sldId="267"/>
            <ac:spMk id="21" creationId="{E6995CE5-F890-4ABA-82A2-26507CE8D2A3}"/>
          </ac:spMkLst>
        </pc:spChg>
        <pc:picChg chg="add del mod">
          <ac:chgData name="Aung Khant Min" userId="S::aungkhant.min@ucalgary.ca::84919585-d1ed-4501-b933-069cc69af3f8" providerId="AD" clId="Web-{5A6B81DE-906C-4382-B8A0-C70B0E557C21}" dt="2023-03-03T18:35:18.725" v="1156"/>
          <ac:picMkLst>
            <pc:docMk/>
            <pc:sldMk cId="4098829745" sldId="267"/>
            <ac:picMk id="2" creationId="{B88AF067-A3E7-7A90-D5B0-76059205A04D}"/>
          </ac:picMkLst>
        </pc:picChg>
        <pc:picChg chg="add mod">
          <ac:chgData name="Aung Khant Min" userId="S::aungkhant.min@ucalgary.ca::84919585-d1ed-4501-b933-069cc69af3f8" providerId="AD" clId="Web-{5A6B81DE-906C-4382-B8A0-C70B0E557C21}" dt="2023-03-03T18:36:05.225" v="1172" actId="1076"/>
          <ac:picMkLst>
            <pc:docMk/>
            <pc:sldMk cId="4098829745" sldId="267"/>
            <ac:picMk id="5" creationId="{78C8631A-3278-5C84-4198-7A6F3F2EAA92}"/>
          </ac:picMkLst>
        </pc:picChg>
      </pc:sldChg>
      <pc:sldChg chg="addSp delSp modSp">
        <pc:chgData name="Aung Khant Min" userId="S::aungkhant.min@ucalgary.ca::84919585-d1ed-4501-b933-069cc69af3f8" providerId="AD" clId="Web-{5A6B81DE-906C-4382-B8A0-C70B0E557C21}" dt="2023-03-03T18:38:00.679" v="1202" actId="20577"/>
        <pc:sldMkLst>
          <pc:docMk/>
          <pc:sldMk cId="1931909196" sldId="271"/>
        </pc:sldMkLst>
        <pc:spChg chg="add del">
          <ac:chgData name="Aung Khant Min" userId="S::aungkhant.min@ucalgary.ca::84919585-d1ed-4501-b933-069cc69af3f8" providerId="AD" clId="Web-{5A6B81DE-906C-4382-B8A0-C70B0E557C21}" dt="2023-03-03T18:16:31.235" v="520"/>
          <ac:spMkLst>
            <pc:docMk/>
            <pc:sldMk cId="1931909196" sldId="271"/>
            <ac:spMk id="7" creationId="{2FD04FB5-50F1-D7C4-CE46-69C82D761E98}"/>
          </ac:spMkLst>
        </pc:spChg>
        <pc:spChg chg="mod">
          <ac:chgData name="Aung Khant Min" userId="S::aungkhant.min@ucalgary.ca::84919585-d1ed-4501-b933-069cc69af3f8" providerId="AD" clId="Web-{5A6B81DE-906C-4382-B8A0-C70B0E557C21}" dt="2023-03-03T18:38:00.679" v="1202" actId="20577"/>
          <ac:spMkLst>
            <pc:docMk/>
            <pc:sldMk cId="1931909196" sldId="271"/>
            <ac:spMk id="9" creationId="{74D1A324-E34C-D5F4-EE57-C7335F8B4A77}"/>
          </ac:spMkLst>
        </pc:spChg>
        <pc:spChg chg="mod">
          <ac:chgData name="Aung Khant Min" userId="S::aungkhant.min@ucalgary.ca::84919585-d1ed-4501-b933-069cc69af3f8" providerId="AD" clId="Web-{5A6B81DE-906C-4382-B8A0-C70B0E557C21}" dt="2023-03-03T18:37:47.304" v="1181" actId="1076"/>
          <ac:spMkLst>
            <pc:docMk/>
            <pc:sldMk cId="1931909196" sldId="271"/>
            <ac:spMk id="19" creationId="{5401EAF0-FA4A-D8BB-0520-49E2B8FD54BE}"/>
          </ac:spMkLst>
        </pc:spChg>
        <pc:picChg chg="add del mod">
          <ac:chgData name="Aung Khant Min" userId="S::aungkhant.min@ucalgary.ca::84919585-d1ed-4501-b933-069cc69af3f8" providerId="AD" clId="Web-{5A6B81DE-906C-4382-B8A0-C70B0E557C21}" dt="2023-03-03T18:15:51.485" v="514" actId="14100"/>
          <ac:picMkLst>
            <pc:docMk/>
            <pc:sldMk cId="1931909196" sldId="271"/>
            <ac:picMk id="6" creationId="{20C61B6B-2625-768F-DFE9-38D9A8EAC02E}"/>
          </ac:picMkLst>
        </pc:picChg>
        <pc:picChg chg="del mod">
          <ac:chgData name="Aung Khant Min" userId="S::aungkhant.min@ucalgary.ca::84919585-d1ed-4501-b933-069cc69af3f8" providerId="AD" clId="Web-{5A6B81DE-906C-4382-B8A0-C70B0E557C21}" dt="2023-03-03T18:17:28.673" v="521"/>
          <ac:picMkLst>
            <pc:docMk/>
            <pc:sldMk cId="1931909196" sldId="271"/>
            <ac:picMk id="8" creationId="{2FD54C62-9FF6-0FC8-35A7-FD84F741C818}"/>
          </ac:picMkLst>
        </pc:picChg>
        <pc:picChg chg="del">
          <ac:chgData name="Aung Khant Min" userId="S::aungkhant.min@ucalgary.ca::84919585-d1ed-4501-b933-069cc69af3f8" providerId="AD" clId="Web-{5A6B81DE-906C-4382-B8A0-C70B0E557C21}" dt="2023-03-03T18:17:33.142" v="522"/>
          <ac:picMkLst>
            <pc:docMk/>
            <pc:sldMk cId="1931909196" sldId="271"/>
            <ac:picMk id="11" creationId="{6C2EED8A-9FFD-B4B4-71E2-EA1ADB29891B}"/>
          </ac:picMkLst>
        </pc:picChg>
        <pc:picChg chg="mod">
          <ac:chgData name="Aung Khant Min" userId="S::aungkhant.min@ucalgary.ca::84919585-d1ed-4501-b933-069cc69af3f8" providerId="AD" clId="Web-{5A6B81DE-906C-4382-B8A0-C70B0E557C21}" dt="2023-03-03T18:18:04.517" v="527" actId="14100"/>
          <ac:picMkLst>
            <pc:docMk/>
            <pc:sldMk cId="1931909196" sldId="271"/>
            <ac:picMk id="13" creationId="{9CE2AE41-618D-EF9E-2DAE-F25151530D8F}"/>
          </ac:picMkLst>
        </pc:picChg>
      </pc:sldChg>
    </pc:docChg>
  </pc:docChgLst>
  <pc:docChgLst>
    <pc:chgData name="Hao Su" userId="58f849f4-5635-49ec-b984-94bad8554e46" providerId="ADAL" clId="{15081B1B-2479-DE4B-9D41-A47658CA5BA1}"/>
    <pc:docChg chg="modSld">
      <pc:chgData name="Hao Su" userId="58f849f4-5635-49ec-b984-94bad8554e46" providerId="ADAL" clId="{15081B1B-2479-DE4B-9D41-A47658CA5BA1}" dt="2023-03-07T22:46:53.113" v="45" actId="1036"/>
      <pc:docMkLst>
        <pc:docMk/>
      </pc:docMkLst>
      <pc:sldChg chg="modSp mod modNotesTx">
        <pc:chgData name="Hao Su" userId="58f849f4-5635-49ec-b984-94bad8554e46" providerId="ADAL" clId="{15081B1B-2479-DE4B-9D41-A47658CA5BA1}" dt="2023-03-07T22:46:53.113" v="45" actId="1036"/>
        <pc:sldMkLst>
          <pc:docMk/>
          <pc:sldMk cId="4098829745" sldId="267"/>
        </pc:sldMkLst>
        <pc:grpChg chg="mod">
          <ac:chgData name="Hao Su" userId="58f849f4-5635-49ec-b984-94bad8554e46" providerId="ADAL" clId="{15081B1B-2479-DE4B-9D41-A47658CA5BA1}" dt="2023-03-07T22:46:53.113" v="45" actId="1036"/>
          <ac:grpSpMkLst>
            <pc:docMk/>
            <pc:sldMk cId="4098829745" sldId="267"/>
            <ac:grpSpMk id="13" creationId="{3B4471B2-54EF-8096-DCF0-BF534A5851B6}"/>
          </ac:grpSpMkLst>
        </pc:grpChg>
      </pc:sldChg>
    </pc:docChg>
  </pc:docChgLst>
  <pc:docChgLst>
    <pc:chgData name="Yi-Chi Chang" userId="S::yichi.chang@ucalgary.ca::2b3fb914-4e78-4ec9-a2ac-108faf3651f7" providerId="AD" clId="Web-{A1EA3008-66A9-F118-28D8-A8A3E0C745CA}"/>
    <pc:docChg chg="addSld modSld sldOrd">
      <pc:chgData name="Yi-Chi Chang" userId="S::yichi.chang@ucalgary.ca::2b3fb914-4e78-4ec9-a2ac-108faf3651f7" providerId="AD" clId="Web-{A1EA3008-66A9-F118-28D8-A8A3E0C745CA}" dt="2023-03-31T18:49:31.322" v="271"/>
      <pc:docMkLst>
        <pc:docMk/>
      </pc:docMkLst>
      <pc:sldChg chg="mod ord modShow">
        <pc:chgData name="Yi-Chi Chang" userId="S::yichi.chang@ucalgary.ca::2b3fb914-4e78-4ec9-a2ac-108faf3651f7" providerId="AD" clId="Web-{A1EA3008-66A9-F118-28D8-A8A3E0C745CA}" dt="2023-03-31T18:12:42.557" v="41"/>
        <pc:sldMkLst>
          <pc:docMk/>
          <pc:sldMk cId="2169329361" sldId="269"/>
        </pc:sldMkLst>
      </pc:sldChg>
      <pc:sldChg chg="modSp">
        <pc:chgData name="Yi-Chi Chang" userId="S::yichi.chang@ucalgary.ca::2b3fb914-4e78-4ec9-a2ac-108faf3651f7" providerId="AD" clId="Web-{A1EA3008-66A9-F118-28D8-A8A3E0C745CA}" dt="2023-03-31T18:07:28.511" v="15" actId="1076"/>
        <pc:sldMkLst>
          <pc:docMk/>
          <pc:sldMk cId="2835802888" sldId="275"/>
        </pc:sldMkLst>
        <pc:spChg chg="mod">
          <ac:chgData name="Yi-Chi Chang" userId="S::yichi.chang@ucalgary.ca::2b3fb914-4e78-4ec9-a2ac-108faf3651f7" providerId="AD" clId="Web-{A1EA3008-66A9-F118-28D8-A8A3E0C745CA}" dt="2023-03-31T18:07:28.511" v="15" actId="1076"/>
          <ac:spMkLst>
            <pc:docMk/>
            <pc:sldMk cId="2835802888" sldId="275"/>
            <ac:spMk id="26" creationId="{48BB78F7-67C8-6004-DA6C-BD39AF08A9DE}"/>
          </ac:spMkLst>
        </pc:spChg>
      </pc:sldChg>
      <pc:sldChg chg="addSp delSp modSp">
        <pc:chgData name="Yi-Chi Chang" userId="S::yichi.chang@ucalgary.ca::2b3fb914-4e78-4ec9-a2ac-108faf3651f7" providerId="AD" clId="Web-{A1EA3008-66A9-F118-28D8-A8A3E0C745CA}" dt="2023-03-31T18:41:44.500" v="86"/>
        <pc:sldMkLst>
          <pc:docMk/>
          <pc:sldMk cId="850517529" sldId="279"/>
        </pc:sldMkLst>
        <pc:spChg chg="del">
          <ac:chgData name="Yi-Chi Chang" userId="S::yichi.chang@ucalgary.ca::2b3fb914-4e78-4ec9-a2ac-108faf3651f7" providerId="AD" clId="Web-{A1EA3008-66A9-F118-28D8-A8A3E0C745CA}" dt="2023-03-31T18:17:32.495" v="64"/>
          <ac:spMkLst>
            <pc:docMk/>
            <pc:sldMk cId="850517529" sldId="279"/>
            <ac:spMk id="3" creationId="{8EA08A43-C8EA-9643-349F-D81809F4ED21}"/>
          </ac:spMkLst>
        </pc:spChg>
        <pc:spChg chg="add del mod">
          <ac:chgData name="Yi-Chi Chang" userId="S::yichi.chang@ucalgary.ca::2b3fb914-4e78-4ec9-a2ac-108faf3651f7" providerId="AD" clId="Web-{A1EA3008-66A9-F118-28D8-A8A3E0C745CA}" dt="2023-03-31T18:41:42.375" v="85"/>
          <ac:spMkLst>
            <pc:docMk/>
            <pc:sldMk cId="850517529" sldId="279"/>
            <ac:spMk id="7" creationId="{21E89ABA-19BE-9905-ACD6-359523193FA6}"/>
          </ac:spMkLst>
        </pc:spChg>
        <pc:picChg chg="add del mod ord">
          <ac:chgData name="Yi-Chi Chang" userId="S::yichi.chang@ucalgary.ca::2b3fb914-4e78-4ec9-a2ac-108faf3651f7" providerId="AD" clId="Web-{A1EA3008-66A9-F118-28D8-A8A3E0C745CA}" dt="2023-03-31T18:41:25.249" v="80"/>
          <ac:picMkLst>
            <pc:docMk/>
            <pc:sldMk cId="850517529" sldId="279"/>
            <ac:picMk id="5" creationId="{C244A936-88E6-4BD8-0772-168FE09791EC}"/>
          </ac:picMkLst>
        </pc:picChg>
        <pc:picChg chg="add del mod">
          <ac:chgData name="Yi-Chi Chang" userId="S::yichi.chang@ucalgary.ca::2b3fb914-4e78-4ec9-a2ac-108faf3651f7" providerId="AD" clId="Web-{A1EA3008-66A9-F118-28D8-A8A3E0C745CA}" dt="2023-03-31T18:41:44.500" v="86"/>
          <ac:picMkLst>
            <pc:docMk/>
            <pc:sldMk cId="850517529" sldId="279"/>
            <ac:picMk id="6" creationId="{51149432-F2DF-FD66-E425-C65EE1085219}"/>
          </ac:picMkLst>
        </pc:picChg>
      </pc:sldChg>
      <pc:sldChg chg="modSp">
        <pc:chgData name="Yi-Chi Chang" userId="S::yichi.chang@ucalgary.ca::2b3fb914-4e78-4ec9-a2ac-108faf3651f7" providerId="AD" clId="Web-{A1EA3008-66A9-F118-28D8-A8A3E0C745CA}" dt="2023-03-31T18:48:05.398" v="240" actId="20577"/>
        <pc:sldMkLst>
          <pc:docMk/>
          <pc:sldMk cId="2847104942" sldId="280"/>
        </pc:sldMkLst>
        <pc:spChg chg="mod">
          <ac:chgData name="Yi-Chi Chang" userId="S::yichi.chang@ucalgary.ca::2b3fb914-4e78-4ec9-a2ac-108faf3651f7" providerId="AD" clId="Web-{A1EA3008-66A9-F118-28D8-A8A3E0C745CA}" dt="2023-03-31T18:48:05.398" v="240" actId="20577"/>
          <ac:spMkLst>
            <pc:docMk/>
            <pc:sldMk cId="2847104942" sldId="280"/>
            <ac:spMk id="7" creationId="{48E50609-07AC-9B73-4D41-4844DD79AED4}"/>
          </ac:spMkLst>
        </pc:spChg>
      </pc:sldChg>
      <pc:sldChg chg="modSp new">
        <pc:chgData name="Yi-Chi Chang" userId="S::yichi.chang@ucalgary.ca::2b3fb914-4e78-4ec9-a2ac-108faf3651f7" providerId="AD" clId="Web-{A1EA3008-66A9-F118-28D8-A8A3E0C745CA}" dt="2023-03-31T18:13:35.276" v="63" actId="20577"/>
        <pc:sldMkLst>
          <pc:docMk/>
          <pc:sldMk cId="2799662800" sldId="286"/>
        </pc:sldMkLst>
        <pc:spChg chg="mod">
          <ac:chgData name="Yi-Chi Chang" userId="S::yichi.chang@ucalgary.ca::2b3fb914-4e78-4ec9-a2ac-108faf3651f7" providerId="AD" clId="Web-{A1EA3008-66A9-F118-28D8-A8A3E0C745CA}" dt="2023-03-31T18:13:35.276" v="63" actId="20577"/>
          <ac:spMkLst>
            <pc:docMk/>
            <pc:sldMk cId="2799662800" sldId="286"/>
            <ac:spMk id="2" creationId="{A14BAF0C-FA20-DA03-6DD8-B821FBDFCAB5}"/>
          </ac:spMkLst>
        </pc:spChg>
      </pc:sldChg>
      <pc:sldChg chg="addSp delSp modSp add ord replId">
        <pc:chgData name="Yi-Chi Chang" userId="S::yichi.chang@ucalgary.ca::2b3fb914-4e78-4ec9-a2ac-108faf3651f7" providerId="AD" clId="Web-{A1EA3008-66A9-F118-28D8-A8A3E0C745CA}" dt="2023-03-31T18:49:31.322" v="271"/>
        <pc:sldMkLst>
          <pc:docMk/>
          <pc:sldMk cId="69851516" sldId="287"/>
        </pc:sldMkLst>
        <pc:spChg chg="mod">
          <ac:chgData name="Yi-Chi Chang" userId="S::yichi.chang@ucalgary.ca::2b3fb914-4e78-4ec9-a2ac-108faf3651f7" providerId="AD" clId="Web-{A1EA3008-66A9-F118-28D8-A8A3E0C745CA}" dt="2023-03-31T18:41:17.827" v="79" actId="20577"/>
          <ac:spMkLst>
            <pc:docMk/>
            <pc:sldMk cId="69851516" sldId="287"/>
            <ac:spMk id="2" creationId="{32DBA0B1-9181-191B-B71A-77B9BE9236E3}"/>
          </ac:spMkLst>
        </pc:spChg>
        <pc:spChg chg="mod">
          <ac:chgData name="Yi-Chi Chang" userId="S::yichi.chang@ucalgary.ca::2b3fb914-4e78-4ec9-a2ac-108faf3651f7" providerId="AD" clId="Web-{A1EA3008-66A9-F118-28D8-A8A3E0C745CA}" dt="2023-03-31T18:48:36.883" v="265" actId="20577"/>
          <ac:spMkLst>
            <pc:docMk/>
            <pc:sldMk cId="69851516" sldId="287"/>
            <ac:spMk id="8" creationId="{DCC6191F-B25A-494F-12C5-60BCDFFD540E}"/>
          </ac:spMkLst>
        </pc:spChg>
        <pc:spChg chg="mod">
          <ac:chgData name="Yi-Chi Chang" userId="S::yichi.chang@ucalgary.ca::2b3fb914-4e78-4ec9-a2ac-108faf3651f7" providerId="AD" clId="Web-{A1EA3008-66A9-F118-28D8-A8A3E0C745CA}" dt="2023-03-31T18:47:24.257" v="236" actId="20577"/>
          <ac:spMkLst>
            <pc:docMk/>
            <pc:sldMk cId="69851516" sldId="287"/>
            <ac:spMk id="13" creationId="{968A9E94-1D94-0D15-7DBB-AC1FFCCFA505}"/>
          </ac:spMkLst>
        </pc:spChg>
        <pc:spChg chg="mod">
          <ac:chgData name="Yi-Chi Chang" userId="S::yichi.chang@ucalgary.ca::2b3fb914-4e78-4ec9-a2ac-108faf3651f7" providerId="AD" clId="Web-{A1EA3008-66A9-F118-28D8-A8A3E0C745CA}" dt="2023-03-31T18:47:15.694" v="232" actId="20577"/>
          <ac:spMkLst>
            <pc:docMk/>
            <pc:sldMk cId="69851516" sldId="287"/>
            <ac:spMk id="14" creationId="{F78FF781-15C0-F2CA-438B-297A4354B666}"/>
          </ac:spMkLst>
        </pc:spChg>
        <pc:spChg chg="del">
          <ac:chgData name="Yi-Chi Chang" userId="S::yichi.chang@ucalgary.ca::2b3fb914-4e78-4ec9-a2ac-108faf3651f7" providerId="AD" clId="Web-{A1EA3008-66A9-F118-28D8-A8A3E0C745CA}" dt="2023-03-31T18:42:26.125" v="98"/>
          <ac:spMkLst>
            <pc:docMk/>
            <pc:sldMk cId="69851516" sldId="287"/>
            <ac:spMk id="19" creationId="{26603546-AAC7-7664-88B3-8327F5CD1C42}"/>
          </ac:spMkLst>
        </pc:spChg>
        <pc:spChg chg="mod">
          <ac:chgData name="Yi-Chi Chang" userId="S::yichi.chang@ucalgary.ca::2b3fb914-4e78-4ec9-a2ac-108faf3651f7" providerId="AD" clId="Web-{A1EA3008-66A9-F118-28D8-A8A3E0C745CA}" dt="2023-03-31T18:48:53.415" v="267" actId="14100"/>
          <ac:spMkLst>
            <pc:docMk/>
            <pc:sldMk cId="69851516" sldId="287"/>
            <ac:spMk id="26" creationId="{455EFF97-FA82-B3DA-FC0B-8A4AD287702F}"/>
          </ac:spMkLst>
        </pc:spChg>
        <pc:spChg chg="mod">
          <ac:chgData name="Yi-Chi Chang" userId="S::yichi.chang@ucalgary.ca::2b3fb914-4e78-4ec9-a2ac-108faf3651f7" providerId="AD" clId="Web-{A1EA3008-66A9-F118-28D8-A8A3E0C745CA}" dt="2023-03-31T18:48:56.962" v="268" actId="14100"/>
          <ac:spMkLst>
            <pc:docMk/>
            <pc:sldMk cId="69851516" sldId="287"/>
            <ac:spMk id="27" creationId="{E553623B-EDCF-EC9B-C69E-231994F95A66}"/>
          </ac:spMkLst>
        </pc:spChg>
        <pc:spChg chg="mod">
          <ac:chgData name="Yi-Chi Chang" userId="S::yichi.chang@ucalgary.ca::2b3fb914-4e78-4ec9-a2ac-108faf3651f7" providerId="AD" clId="Web-{A1EA3008-66A9-F118-28D8-A8A3E0C745CA}" dt="2023-03-31T18:42:09.109" v="96" actId="20577"/>
          <ac:spMkLst>
            <pc:docMk/>
            <pc:sldMk cId="69851516" sldId="287"/>
            <ac:spMk id="33" creationId="{F36F7DD9-F382-FBF5-347D-8CD1EDE7BAE6}"/>
          </ac:spMkLst>
        </pc:spChg>
        <pc:spChg chg="del">
          <ac:chgData name="Yi-Chi Chang" userId="S::yichi.chang@ucalgary.ca::2b3fb914-4e78-4ec9-a2ac-108faf3651f7" providerId="AD" clId="Web-{A1EA3008-66A9-F118-28D8-A8A3E0C745CA}" dt="2023-03-31T18:42:22.547" v="97"/>
          <ac:spMkLst>
            <pc:docMk/>
            <pc:sldMk cId="69851516" sldId="287"/>
            <ac:spMk id="35" creationId="{C0D474F9-D52C-D28D-A5D2-B9A0EE34694B}"/>
          </ac:spMkLst>
        </pc:spChg>
        <pc:picChg chg="add mod">
          <ac:chgData name="Yi-Chi Chang" userId="S::yichi.chang@ucalgary.ca::2b3fb914-4e78-4ec9-a2ac-108faf3651f7" providerId="AD" clId="Web-{A1EA3008-66A9-F118-28D8-A8A3E0C745CA}" dt="2023-03-31T18:43:49.549" v="113" actId="1076"/>
          <ac:picMkLst>
            <pc:docMk/>
            <pc:sldMk cId="69851516" sldId="287"/>
            <ac:picMk id="3" creationId="{EF93DC8A-41A9-1B5A-A6E0-A1BBAD03A8D6}"/>
          </ac:picMkLst>
        </pc:picChg>
        <pc:picChg chg="add mod">
          <ac:chgData name="Yi-Chi Chang" userId="S::yichi.chang@ucalgary.ca::2b3fb914-4e78-4ec9-a2ac-108faf3651f7" providerId="AD" clId="Web-{A1EA3008-66A9-F118-28D8-A8A3E0C745CA}" dt="2023-03-31T18:44:34.331" v="124" actId="1076"/>
          <ac:picMkLst>
            <pc:docMk/>
            <pc:sldMk cId="69851516" sldId="287"/>
            <ac:picMk id="9" creationId="{51D26A42-55CB-59E4-31A3-A015B8624F03}"/>
          </ac:picMkLst>
        </pc:picChg>
        <pc:picChg chg="del">
          <ac:chgData name="Yi-Chi Chang" userId="S::yichi.chang@ucalgary.ca::2b3fb914-4e78-4ec9-a2ac-108faf3651f7" providerId="AD" clId="Web-{A1EA3008-66A9-F118-28D8-A8A3E0C745CA}" dt="2023-03-31T18:41:31.249" v="82"/>
          <ac:picMkLst>
            <pc:docMk/>
            <pc:sldMk cId="69851516" sldId="287"/>
            <ac:picMk id="1026" creationId="{49E35F3F-13F6-C23B-BE4D-E65694CE1CDA}"/>
          </ac:picMkLst>
        </pc:picChg>
        <pc:picChg chg="del">
          <ac:chgData name="Yi-Chi Chang" userId="S::yichi.chang@ucalgary.ca::2b3fb914-4e78-4ec9-a2ac-108faf3651f7" providerId="AD" clId="Web-{A1EA3008-66A9-F118-28D8-A8A3E0C745CA}" dt="2023-03-31T18:41:35.843" v="84"/>
          <ac:picMkLst>
            <pc:docMk/>
            <pc:sldMk cId="69851516" sldId="287"/>
            <ac:picMk id="1028" creationId="{4ED9EF95-9FE0-B423-D9FC-E8FEFE73298F}"/>
          </ac:picMkLst>
        </pc:picChg>
        <pc:cxnChg chg="mod">
          <ac:chgData name="Yi-Chi Chang" userId="S::yichi.chang@ucalgary.ca::2b3fb914-4e78-4ec9-a2ac-108faf3651f7" providerId="AD" clId="Web-{A1EA3008-66A9-F118-28D8-A8A3E0C745CA}" dt="2023-03-31T18:48:53.415" v="267" actId="14100"/>
          <ac:cxnSpMkLst>
            <pc:docMk/>
            <pc:sldMk cId="69851516" sldId="287"/>
            <ac:cxnSpMk id="48" creationId="{828167E7-35FD-2175-6426-24F796BA02B3}"/>
          </ac:cxnSpMkLst>
        </pc:cxnChg>
        <pc:cxnChg chg="add del mod">
          <ac:chgData name="Yi-Chi Chang" userId="S::yichi.chang@ucalgary.ca::2b3fb914-4e78-4ec9-a2ac-108faf3651f7" providerId="AD" clId="Web-{A1EA3008-66A9-F118-28D8-A8A3E0C745CA}" dt="2023-03-31T18:49:31.322" v="271"/>
          <ac:cxnSpMkLst>
            <pc:docMk/>
            <pc:sldMk cId="69851516" sldId="287"/>
            <ac:cxnSpMk id="58" creationId="{3EB9BF4A-9289-3DCC-44A5-7E643570628E}"/>
          </ac:cxnSpMkLst>
        </pc:cxnChg>
      </pc:sldChg>
    </pc:docChg>
  </pc:docChgLst>
  <pc:docChgLst>
    <pc:chgData name="Peerada Tarasub" userId="ea11e693-c6d9-4ddd-8fda-45fda4343ee5" providerId="ADAL" clId="{46CF89F7-890A-4963-9971-C85531EE055B}"/>
    <pc:docChg chg="undo custSel addSld delSld modSld">
      <pc:chgData name="Peerada Tarasub" userId="ea11e693-c6d9-4ddd-8fda-45fda4343ee5" providerId="ADAL" clId="{46CF89F7-890A-4963-9971-C85531EE055B}" dt="2023-03-30T22:05:05.755" v="831" actId="478"/>
      <pc:docMkLst>
        <pc:docMk/>
      </pc:docMkLst>
      <pc:sldChg chg="delSp modSp mod">
        <pc:chgData name="Peerada Tarasub" userId="ea11e693-c6d9-4ddd-8fda-45fda4343ee5" providerId="ADAL" clId="{46CF89F7-890A-4963-9971-C85531EE055B}" dt="2023-03-30T19:07:52.687" v="294" actId="14100"/>
        <pc:sldMkLst>
          <pc:docMk/>
          <pc:sldMk cId="2016057215" sldId="266"/>
        </pc:sldMkLst>
        <pc:spChg chg="mod">
          <ac:chgData name="Peerada Tarasub" userId="ea11e693-c6d9-4ddd-8fda-45fda4343ee5" providerId="ADAL" clId="{46CF89F7-890A-4963-9971-C85531EE055B}" dt="2023-03-30T19:07:52.687" v="294" actId="14100"/>
          <ac:spMkLst>
            <pc:docMk/>
            <pc:sldMk cId="2016057215" sldId="266"/>
            <ac:spMk id="6" creationId="{95D74EC5-CB41-D4AD-D398-6226C251BD45}"/>
          </ac:spMkLst>
        </pc:spChg>
        <pc:spChg chg="del">
          <ac:chgData name="Peerada Tarasub" userId="ea11e693-c6d9-4ddd-8fda-45fda4343ee5" providerId="ADAL" clId="{46CF89F7-890A-4963-9971-C85531EE055B}" dt="2023-03-30T18:57:51.839" v="9" actId="478"/>
          <ac:spMkLst>
            <pc:docMk/>
            <pc:sldMk cId="2016057215" sldId="266"/>
            <ac:spMk id="16" creationId="{4A14F66C-E7B7-2D04-6CB8-15DAE108DB80}"/>
          </ac:spMkLst>
        </pc:spChg>
        <pc:spChg chg="del">
          <ac:chgData name="Peerada Tarasub" userId="ea11e693-c6d9-4ddd-8fda-45fda4343ee5" providerId="ADAL" clId="{46CF89F7-890A-4963-9971-C85531EE055B}" dt="2023-03-30T18:57:51.839" v="9" actId="478"/>
          <ac:spMkLst>
            <pc:docMk/>
            <pc:sldMk cId="2016057215" sldId="266"/>
            <ac:spMk id="19" creationId="{F692C597-FCBC-254E-9485-52F186BB9040}"/>
          </ac:spMkLst>
        </pc:spChg>
        <pc:spChg chg="del">
          <ac:chgData name="Peerada Tarasub" userId="ea11e693-c6d9-4ddd-8fda-45fda4343ee5" providerId="ADAL" clId="{46CF89F7-890A-4963-9971-C85531EE055B}" dt="2023-03-30T18:57:51.839" v="9" actId="478"/>
          <ac:spMkLst>
            <pc:docMk/>
            <pc:sldMk cId="2016057215" sldId="266"/>
            <ac:spMk id="20" creationId="{3D1B9568-3A47-CBE0-6E7B-CED606D61E31}"/>
          </ac:spMkLst>
        </pc:spChg>
        <pc:grpChg chg="del">
          <ac:chgData name="Peerada Tarasub" userId="ea11e693-c6d9-4ddd-8fda-45fda4343ee5" providerId="ADAL" clId="{46CF89F7-890A-4963-9971-C85531EE055B}" dt="2023-03-30T18:57:48.786" v="8" actId="478"/>
          <ac:grpSpMkLst>
            <pc:docMk/>
            <pc:sldMk cId="2016057215" sldId="266"/>
            <ac:grpSpMk id="3" creationId="{FD4BD9A2-8374-105B-9395-E22220C5F6B8}"/>
          </ac:grpSpMkLst>
        </pc:grpChg>
        <pc:grpChg chg="del">
          <ac:chgData name="Peerada Tarasub" userId="ea11e693-c6d9-4ddd-8fda-45fda4343ee5" providerId="ADAL" clId="{46CF89F7-890A-4963-9971-C85531EE055B}" dt="2023-03-30T18:57:48.786" v="8" actId="478"/>
          <ac:grpSpMkLst>
            <pc:docMk/>
            <pc:sldMk cId="2016057215" sldId="266"/>
            <ac:grpSpMk id="5" creationId="{FC0C8714-7D98-5C63-F6BF-3E2767EE15C8}"/>
          </ac:grpSpMkLst>
        </pc:grpChg>
        <pc:grpChg chg="del">
          <ac:chgData name="Peerada Tarasub" userId="ea11e693-c6d9-4ddd-8fda-45fda4343ee5" providerId="ADAL" clId="{46CF89F7-890A-4963-9971-C85531EE055B}" dt="2023-03-30T18:57:48.786" v="8" actId="478"/>
          <ac:grpSpMkLst>
            <pc:docMk/>
            <pc:sldMk cId="2016057215" sldId="266"/>
            <ac:grpSpMk id="11" creationId="{FDF2A8D1-97C9-9AED-9181-824824DABFEB}"/>
          </ac:grpSpMkLst>
        </pc:grpChg>
        <pc:grpChg chg="del">
          <ac:chgData name="Peerada Tarasub" userId="ea11e693-c6d9-4ddd-8fda-45fda4343ee5" providerId="ADAL" clId="{46CF89F7-890A-4963-9971-C85531EE055B}" dt="2023-03-30T18:57:48.786" v="8" actId="478"/>
          <ac:grpSpMkLst>
            <pc:docMk/>
            <pc:sldMk cId="2016057215" sldId="266"/>
            <ac:grpSpMk id="12" creationId="{F0D7AC1F-F01F-C10B-28A1-4FF12A990E69}"/>
          </ac:grpSpMkLst>
        </pc:grpChg>
      </pc:sldChg>
      <pc:sldChg chg="addSp delSp modSp del mod modNotesTx">
        <pc:chgData name="Peerada Tarasub" userId="ea11e693-c6d9-4ddd-8fda-45fda4343ee5" providerId="ADAL" clId="{46CF89F7-890A-4963-9971-C85531EE055B}" dt="2023-03-30T22:04:53.702" v="827" actId="47"/>
        <pc:sldMkLst>
          <pc:docMk/>
          <pc:sldMk cId="2045020353" sldId="273"/>
        </pc:sldMkLst>
        <pc:spChg chg="mod">
          <ac:chgData name="Peerada Tarasub" userId="ea11e693-c6d9-4ddd-8fda-45fda4343ee5" providerId="ADAL" clId="{46CF89F7-890A-4963-9971-C85531EE055B}" dt="2023-03-30T18:58:57.657" v="37" actId="20577"/>
          <ac:spMkLst>
            <pc:docMk/>
            <pc:sldMk cId="2045020353" sldId="273"/>
            <ac:spMk id="2" creationId="{3790CEE2-6997-A489-77AB-4D56D756C7A4}"/>
          </ac:spMkLst>
        </pc:spChg>
        <pc:spChg chg="del mod">
          <ac:chgData name="Peerada Tarasub" userId="ea11e693-c6d9-4ddd-8fda-45fda4343ee5" providerId="ADAL" clId="{46CF89F7-890A-4963-9971-C85531EE055B}" dt="2023-03-30T19:14:40.377" v="478" actId="478"/>
          <ac:spMkLst>
            <pc:docMk/>
            <pc:sldMk cId="2045020353" sldId="273"/>
            <ac:spMk id="3" creationId="{E521A608-FDE8-11B6-3BE0-C36CF21AA47D}"/>
          </ac:spMkLst>
        </pc:spChg>
        <pc:spChg chg="add del mod">
          <ac:chgData name="Peerada Tarasub" userId="ea11e693-c6d9-4ddd-8fda-45fda4343ee5" providerId="ADAL" clId="{46CF89F7-890A-4963-9971-C85531EE055B}" dt="2023-03-30T19:03:44.835" v="257" actId="478"/>
          <ac:spMkLst>
            <pc:docMk/>
            <pc:sldMk cId="2045020353" sldId="273"/>
            <ac:spMk id="6" creationId="{01B437A8-63F2-EE7D-E632-8CE4DF5C7118}"/>
          </ac:spMkLst>
        </pc:spChg>
        <pc:spChg chg="add mod ord">
          <ac:chgData name="Peerada Tarasub" userId="ea11e693-c6d9-4ddd-8fda-45fda4343ee5" providerId="ADAL" clId="{46CF89F7-890A-4963-9971-C85531EE055B}" dt="2023-03-30T19:21:06.592" v="601" actId="167"/>
          <ac:spMkLst>
            <pc:docMk/>
            <pc:sldMk cId="2045020353" sldId="273"/>
            <ac:spMk id="7" creationId="{321B0F0B-3886-E9DF-EB4C-CF185690214A}"/>
          </ac:spMkLst>
        </pc:spChg>
        <pc:spChg chg="add del mod ord">
          <ac:chgData name="Peerada Tarasub" userId="ea11e693-c6d9-4ddd-8fda-45fda4343ee5" providerId="ADAL" clId="{46CF89F7-890A-4963-9971-C85531EE055B}" dt="2023-03-30T19:13:36.914" v="424" actId="478"/>
          <ac:spMkLst>
            <pc:docMk/>
            <pc:sldMk cId="2045020353" sldId="273"/>
            <ac:spMk id="8" creationId="{965DB434-BE68-064F-C708-FD319CB52511}"/>
          </ac:spMkLst>
        </pc:spChg>
        <pc:spChg chg="add del mod ord">
          <ac:chgData name="Peerada Tarasub" userId="ea11e693-c6d9-4ddd-8fda-45fda4343ee5" providerId="ADAL" clId="{46CF89F7-890A-4963-9971-C85531EE055B}" dt="2023-03-30T19:13:36.914" v="424" actId="478"/>
          <ac:spMkLst>
            <pc:docMk/>
            <pc:sldMk cId="2045020353" sldId="273"/>
            <ac:spMk id="9" creationId="{6740F3CD-416E-E189-B255-735A7AD826CD}"/>
          </ac:spMkLst>
        </pc:spChg>
        <pc:spChg chg="add del mod ord">
          <ac:chgData name="Peerada Tarasub" userId="ea11e693-c6d9-4ddd-8fda-45fda4343ee5" providerId="ADAL" clId="{46CF89F7-890A-4963-9971-C85531EE055B}" dt="2023-03-30T19:13:36.914" v="424" actId="478"/>
          <ac:spMkLst>
            <pc:docMk/>
            <pc:sldMk cId="2045020353" sldId="273"/>
            <ac:spMk id="10" creationId="{9DF4854F-83A3-1A56-5DD4-2E623AABD63C}"/>
          </ac:spMkLst>
        </pc:spChg>
        <pc:spChg chg="add mod ord">
          <ac:chgData name="Peerada Tarasub" userId="ea11e693-c6d9-4ddd-8fda-45fda4343ee5" providerId="ADAL" clId="{46CF89F7-890A-4963-9971-C85531EE055B}" dt="2023-03-30T19:20:00.343" v="583" actId="14100"/>
          <ac:spMkLst>
            <pc:docMk/>
            <pc:sldMk cId="2045020353" sldId="273"/>
            <ac:spMk id="11" creationId="{FA141EEE-A17D-68A8-8E7F-3FE4BFDD4132}"/>
          </ac:spMkLst>
        </pc:spChg>
        <pc:spChg chg="add del mod ord">
          <ac:chgData name="Peerada Tarasub" userId="ea11e693-c6d9-4ddd-8fda-45fda4343ee5" providerId="ADAL" clId="{46CF89F7-890A-4963-9971-C85531EE055B}" dt="2023-03-30T19:13:40.063" v="426" actId="478"/>
          <ac:spMkLst>
            <pc:docMk/>
            <pc:sldMk cId="2045020353" sldId="273"/>
            <ac:spMk id="12" creationId="{C11B11F9-9980-2134-09BA-B82519B17DCD}"/>
          </ac:spMkLst>
        </pc:spChg>
        <pc:spChg chg="add mod ord">
          <ac:chgData name="Peerada Tarasub" userId="ea11e693-c6d9-4ddd-8fda-45fda4343ee5" providerId="ADAL" clId="{46CF89F7-890A-4963-9971-C85531EE055B}" dt="2023-03-30T19:19:03" v="545" actId="1076"/>
          <ac:spMkLst>
            <pc:docMk/>
            <pc:sldMk cId="2045020353" sldId="273"/>
            <ac:spMk id="13" creationId="{049FD2DF-FB6D-4D19-4F0C-81CE38D66D7D}"/>
          </ac:spMkLst>
        </pc:spChg>
        <pc:spChg chg="add del mod">
          <ac:chgData name="Peerada Tarasub" userId="ea11e693-c6d9-4ddd-8fda-45fda4343ee5" providerId="ADAL" clId="{46CF89F7-890A-4963-9971-C85531EE055B}" dt="2023-03-30T19:17:34.095" v="517" actId="478"/>
          <ac:spMkLst>
            <pc:docMk/>
            <pc:sldMk cId="2045020353" sldId="273"/>
            <ac:spMk id="16" creationId="{3A451015-3E19-A6CE-DBAD-733441F5614A}"/>
          </ac:spMkLst>
        </pc:spChg>
        <pc:spChg chg="add del mod">
          <ac:chgData name="Peerada Tarasub" userId="ea11e693-c6d9-4ddd-8fda-45fda4343ee5" providerId="ADAL" clId="{46CF89F7-890A-4963-9971-C85531EE055B}" dt="2023-03-30T19:14:43.016" v="479" actId="478"/>
          <ac:spMkLst>
            <pc:docMk/>
            <pc:sldMk cId="2045020353" sldId="273"/>
            <ac:spMk id="18" creationId="{206E4CA3-F533-AF74-2FA3-5C4FFCD176C6}"/>
          </ac:spMkLst>
        </pc:spChg>
        <pc:spChg chg="add del mod ord">
          <ac:chgData name="Peerada Tarasub" userId="ea11e693-c6d9-4ddd-8fda-45fda4343ee5" providerId="ADAL" clId="{46CF89F7-890A-4963-9971-C85531EE055B}" dt="2023-03-30T19:18:46.045" v="541" actId="478"/>
          <ac:spMkLst>
            <pc:docMk/>
            <pc:sldMk cId="2045020353" sldId="273"/>
            <ac:spMk id="19" creationId="{ABE3EC9C-4360-677E-B2B2-F54678550E08}"/>
          </ac:spMkLst>
        </pc:spChg>
        <pc:spChg chg="add mod">
          <ac:chgData name="Peerada Tarasub" userId="ea11e693-c6d9-4ddd-8fda-45fda4343ee5" providerId="ADAL" clId="{46CF89F7-890A-4963-9971-C85531EE055B}" dt="2023-03-30T19:19:53.549" v="581" actId="14100"/>
          <ac:spMkLst>
            <pc:docMk/>
            <pc:sldMk cId="2045020353" sldId="273"/>
            <ac:spMk id="20" creationId="{A3C27DE1-2D67-986F-DE34-9369063F41F9}"/>
          </ac:spMkLst>
        </pc:spChg>
        <pc:spChg chg="add mod ord">
          <ac:chgData name="Peerada Tarasub" userId="ea11e693-c6d9-4ddd-8fda-45fda4343ee5" providerId="ADAL" clId="{46CF89F7-890A-4963-9971-C85531EE055B}" dt="2023-03-30T19:20:44.031" v="596" actId="207"/>
          <ac:spMkLst>
            <pc:docMk/>
            <pc:sldMk cId="2045020353" sldId="273"/>
            <ac:spMk id="21" creationId="{FCE8DDC1-9980-5F84-9EBF-AC4C14C3BCC9}"/>
          </ac:spMkLst>
        </pc:spChg>
        <pc:spChg chg="add mod ord">
          <ac:chgData name="Peerada Tarasub" userId="ea11e693-c6d9-4ddd-8fda-45fda4343ee5" providerId="ADAL" clId="{46CF89F7-890A-4963-9971-C85531EE055B}" dt="2023-03-30T19:21:04.398" v="600" actId="167"/>
          <ac:spMkLst>
            <pc:docMk/>
            <pc:sldMk cId="2045020353" sldId="273"/>
            <ac:spMk id="22" creationId="{29361151-B96F-3DF5-E784-6B9C5AB4373B}"/>
          </ac:spMkLst>
        </pc:spChg>
        <pc:spChg chg="add mod">
          <ac:chgData name="Peerada Tarasub" userId="ea11e693-c6d9-4ddd-8fda-45fda4343ee5" providerId="ADAL" clId="{46CF89F7-890A-4963-9971-C85531EE055B}" dt="2023-03-30T19:23:29.722" v="723" actId="14100"/>
          <ac:spMkLst>
            <pc:docMk/>
            <pc:sldMk cId="2045020353" sldId="273"/>
            <ac:spMk id="23" creationId="{8BB0E43E-A635-2971-AFEB-CC4AA09CCB8A}"/>
          </ac:spMkLst>
        </pc:spChg>
        <pc:spChg chg="add mod">
          <ac:chgData name="Peerada Tarasub" userId="ea11e693-c6d9-4ddd-8fda-45fda4343ee5" providerId="ADAL" clId="{46CF89F7-890A-4963-9971-C85531EE055B}" dt="2023-03-30T19:23:34.665" v="727" actId="14100"/>
          <ac:spMkLst>
            <pc:docMk/>
            <pc:sldMk cId="2045020353" sldId="273"/>
            <ac:spMk id="24" creationId="{B3D5DE5E-51CD-EBE4-102A-414061D74B78}"/>
          </ac:spMkLst>
        </pc:spChg>
        <pc:spChg chg="add mod">
          <ac:chgData name="Peerada Tarasub" userId="ea11e693-c6d9-4ddd-8fda-45fda4343ee5" providerId="ADAL" clId="{46CF89F7-890A-4963-9971-C85531EE055B}" dt="2023-03-30T19:23:42.898" v="731" actId="1076"/>
          <ac:spMkLst>
            <pc:docMk/>
            <pc:sldMk cId="2045020353" sldId="273"/>
            <ac:spMk id="25" creationId="{806D28B5-9C0A-C21A-3563-7D98D20766A4}"/>
          </ac:spMkLst>
        </pc:spChg>
        <pc:spChg chg="add mod">
          <ac:chgData name="Peerada Tarasub" userId="ea11e693-c6d9-4ddd-8fda-45fda4343ee5" providerId="ADAL" clId="{46CF89F7-890A-4963-9971-C85531EE055B}" dt="2023-03-30T19:24:05.428" v="756" actId="20577"/>
          <ac:spMkLst>
            <pc:docMk/>
            <pc:sldMk cId="2045020353" sldId="273"/>
            <ac:spMk id="26" creationId="{DEDF73B5-B6CE-C876-6CA8-ADA751156026}"/>
          </ac:spMkLst>
        </pc:spChg>
        <pc:spChg chg="add mod">
          <ac:chgData name="Peerada Tarasub" userId="ea11e693-c6d9-4ddd-8fda-45fda4343ee5" providerId="ADAL" clId="{46CF89F7-890A-4963-9971-C85531EE055B}" dt="2023-03-30T19:24:39.155" v="825" actId="14100"/>
          <ac:spMkLst>
            <pc:docMk/>
            <pc:sldMk cId="2045020353" sldId="273"/>
            <ac:spMk id="27" creationId="{9A0B0093-A5E8-6370-AB2F-4B572D4B6F38}"/>
          </ac:spMkLst>
        </pc:spChg>
        <pc:cxnChg chg="add del mod ord">
          <ac:chgData name="Peerada Tarasub" userId="ea11e693-c6d9-4ddd-8fda-45fda4343ee5" providerId="ADAL" clId="{46CF89F7-890A-4963-9971-C85531EE055B}" dt="2023-03-30T19:13:36.914" v="424" actId="478"/>
          <ac:cxnSpMkLst>
            <pc:docMk/>
            <pc:sldMk cId="2045020353" sldId="273"/>
            <ac:cxnSpMk id="14" creationId="{D5ABC2A4-90F4-8B3D-C55F-A7306934B5A6}"/>
          </ac:cxnSpMkLst>
        </pc:cxnChg>
        <pc:cxnChg chg="add del mod ord">
          <ac:chgData name="Peerada Tarasub" userId="ea11e693-c6d9-4ddd-8fda-45fda4343ee5" providerId="ADAL" clId="{46CF89F7-890A-4963-9971-C85531EE055B}" dt="2023-03-30T19:13:38.031" v="425" actId="478"/>
          <ac:cxnSpMkLst>
            <pc:docMk/>
            <pc:sldMk cId="2045020353" sldId="273"/>
            <ac:cxnSpMk id="15" creationId="{DEC890E7-A332-1298-54B2-2AAE89162A4D}"/>
          </ac:cxnSpMkLst>
        </pc:cxnChg>
      </pc:sldChg>
      <pc:sldChg chg="addSp delSp modSp del mod modNotesTx">
        <pc:chgData name="Peerada Tarasub" userId="ea11e693-c6d9-4ddd-8fda-45fda4343ee5" providerId="ADAL" clId="{46CF89F7-890A-4963-9971-C85531EE055B}" dt="2023-03-30T22:04:52.047" v="826" actId="47"/>
        <pc:sldMkLst>
          <pc:docMk/>
          <pc:sldMk cId="2158589282" sldId="274"/>
        </pc:sldMkLst>
        <pc:spChg chg="mod">
          <ac:chgData name="Peerada Tarasub" userId="ea11e693-c6d9-4ddd-8fda-45fda4343ee5" providerId="ADAL" clId="{46CF89F7-890A-4963-9971-C85531EE055B}" dt="2023-03-30T18:58:51.932" v="30" actId="20577"/>
          <ac:spMkLst>
            <pc:docMk/>
            <pc:sldMk cId="2158589282" sldId="274"/>
            <ac:spMk id="2" creationId="{5035771E-DB9E-8C1B-4BE6-E5A4DDDB125E}"/>
          </ac:spMkLst>
        </pc:spChg>
        <pc:spChg chg="del mod">
          <ac:chgData name="Peerada Tarasub" userId="ea11e693-c6d9-4ddd-8fda-45fda4343ee5" providerId="ADAL" clId="{46CF89F7-890A-4963-9971-C85531EE055B}" dt="2023-03-30T18:59:25.509" v="40" actId="478"/>
          <ac:spMkLst>
            <pc:docMk/>
            <pc:sldMk cId="2158589282" sldId="274"/>
            <ac:spMk id="3" creationId="{902C5D6E-19EC-2472-9441-15E8D80F60ED}"/>
          </ac:spMkLst>
        </pc:spChg>
        <pc:spChg chg="mod">
          <ac:chgData name="Peerada Tarasub" userId="ea11e693-c6d9-4ddd-8fda-45fda4343ee5" providerId="ADAL" clId="{46CF89F7-890A-4963-9971-C85531EE055B}" dt="2023-03-30T19:10:30.138" v="346" actId="1076"/>
          <ac:spMkLst>
            <pc:docMk/>
            <pc:sldMk cId="2158589282" sldId="274"/>
            <ac:spMk id="4" creationId="{F4DB34C2-BA64-E430-6B59-99CEC1D7A40E}"/>
          </ac:spMkLst>
        </pc:spChg>
        <pc:spChg chg="add del mod">
          <ac:chgData name="Peerada Tarasub" userId="ea11e693-c6d9-4ddd-8fda-45fda4343ee5" providerId="ADAL" clId="{46CF89F7-890A-4963-9971-C85531EE055B}" dt="2023-03-30T19:09:42.422" v="331" actId="478"/>
          <ac:spMkLst>
            <pc:docMk/>
            <pc:sldMk cId="2158589282" sldId="274"/>
            <ac:spMk id="6" creationId="{CBE75E3B-AADD-AE89-14DA-03FE58B024D9}"/>
          </ac:spMkLst>
        </pc:spChg>
        <pc:spChg chg="add del mod">
          <ac:chgData name="Peerada Tarasub" userId="ea11e693-c6d9-4ddd-8fda-45fda4343ee5" providerId="ADAL" clId="{46CF89F7-890A-4963-9971-C85531EE055B}" dt="2023-03-30T19:09:24.132" v="319" actId="478"/>
          <ac:spMkLst>
            <pc:docMk/>
            <pc:sldMk cId="2158589282" sldId="274"/>
            <ac:spMk id="8" creationId="{2F3D0327-3123-D0A7-3AAC-03EF194895D7}"/>
          </ac:spMkLst>
        </pc:spChg>
        <pc:spChg chg="add del mod">
          <ac:chgData name="Peerada Tarasub" userId="ea11e693-c6d9-4ddd-8fda-45fda4343ee5" providerId="ADAL" clId="{46CF89F7-890A-4963-9971-C85531EE055B}" dt="2023-03-30T19:10:03.603" v="338" actId="478"/>
          <ac:spMkLst>
            <pc:docMk/>
            <pc:sldMk cId="2158589282" sldId="274"/>
            <ac:spMk id="10" creationId="{0F63F752-02D4-8CFD-3577-E0EC5B30B867}"/>
          </ac:spMkLst>
        </pc:spChg>
        <pc:spChg chg="add mod">
          <ac:chgData name="Peerada Tarasub" userId="ea11e693-c6d9-4ddd-8fda-45fda4343ee5" providerId="ADAL" clId="{46CF89F7-890A-4963-9971-C85531EE055B}" dt="2023-03-30T19:10:32.780" v="347" actId="1076"/>
          <ac:spMkLst>
            <pc:docMk/>
            <pc:sldMk cId="2158589282" sldId="274"/>
            <ac:spMk id="11" creationId="{E5FBCCAD-064C-AE98-1DFC-B1DF33B00E54}"/>
          </ac:spMkLst>
        </pc:spChg>
        <pc:spChg chg="add mod">
          <ac:chgData name="Peerada Tarasub" userId="ea11e693-c6d9-4ddd-8fda-45fda4343ee5" providerId="ADAL" clId="{46CF89F7-890A-4963-9971-C85531EE055B}" dt="2023-03-30T19:10:32.780" v="347" actId="1076"/>
          <ac:spMkLst>
            <pc:docMk/>
            <pc:sldMk cId="2158589282" sldId="274"/>
            <ac:spMk id="12" creationId="{E0994E7C-B84A-DB5E-AD28-32C3F2906A05}"/>
          </ac:spMkLst>
        </pc:spChg>
        <pc:spChg chg="add mod">
          <ac:chgData name="Peerada Tarasub" userId="ea11e693-c6d9-4ddd-8fda-45fda4343ee5" providerId="ADAL" clId="{46CF89F7-890A-4963-9971-C85531EE055B}" dt="2023-03-30T19:11:02.805" v="356" actId="1076"/>
          <ac:spMkLst>
            <pc:docMk/>
            <pc:sldMk cId="2158589282" sldId="274"/>
            <ac:spMk id="13" creationId="{03E07787-A0E0-10B7-0276-155CBECE102E}"/>
          </ac:spMkLst>
        </pc:spChg>
        <pc:spChg chg="add mod ord">
          <ac:chgData name="Peerada Tarasub" userId="ea11e693-c6d9-4ddd-8fda-45fda4343ee5" providerId="ADAL" clId="{46CF89F7-890A-4963-9971-C85531EE055B}" dt="2023-03-30T19:10:47.231" v="350" actId="207"/>
          <ac:spMkLst>
            <pc:docMk/>
            <pc:sldMk cId="2158589282" sldId="274"/>
            <ac:spMk id="14" creationId="{05E5A504-50CD-ECA8-4F03-AC4C0E77298E}"/>
          </ac:spMkLst>
        </pc:spChg>
        <pc:spChg chg="add mod ord">
          <ac:chgData name="Peerada Tarasub" userId="ea11e693-c6d9-4ddd-8fda-45fda4343ee5" providerId="ADAL" clId="{46CF89F7-890A-4963-9971-C85531EE055B}" dt="2023-03-30T19:10:58.447" v="355" actId="207"/>
          <ac:spMkLst>
            <pc:docMk/>
            <pc:sldMk cId="2158589282" sldId="274"/>
            <ac:spMk id="15" creationId="{7F0F7945-8420-8CDF-7413-59D413E90E83}"/>
          </ac:spMkLst>
        </pc:spChg>
        <pc:spChg chg="add mod">
          <ac:chgData name="Peerada Tarasub" userId="ea11e693-c6d9-4ddd-8fda-45fda4343ee5" providerId="ADAL" clId="{46CF89F7-890A-4963-9971-C85531EE055B}" dt="2023-03-30T19:11:56.885" v="408" actId="207"/>
          <ac:spMkLst>
            <pc:docMk/>
            <pc:sldMk cId="2158589282" sldId="274"/>
            <ac:spMk id="16" creationId="{C29E2123-6A12-2387-D005-14535D3F3B76}"/>
          </ac:spMkLst>
        </pc:spChg>
        <pc:spChg chg="add mod">
          <ac:chgData name="Peerada Tarasub" userId="ea11e693-c6d9-4ddd-8fda-45fda4343ee5" providerId="ADAL" clId="{46CF89F7-890A-4963-9971-C85531EE055B}" dt="2023-03-30T19:12:12.389" v="411" actId="113"/>
          <ac:spMkLst>
            <pc:docMk/>
            <pc:sldMk cId="2158589282" sldId="274"/>
            <ac:spMk id="17" creationId="{86AD9700-067E-A5D6-29F5-53B05C1470B4}"/>
          </ac:spMkLst>
        </pc:spChg>
        <pc:cxnChg chg="add mod">
          <ac:chgData name="Peerada Tarasub" userId="ea11e693-c6d9-4ddd-8fda-45fda4343ee5" providerId="ADAL" clId="{46CF89F7-890A-4963-9971-C85531EE055B}" dt="2023-03-30T19:12:30.217" v="413" actId="33986"/>
          <ac:cxnSpMkLst>
            <pc:docMk/>
            <pc:sldMk cId="2158589282" sldId="274"/>
            <ac:cxnSpMk id="19" creationId="{BA97EB44-1B77-778B-5AEF-7AE59822C3E4}"/>
          </ac:cxnSpMkLst>
        </pc:cxnChg>
        <pc:cxnChg chg="add mod">
          <ac:chgData name="Peerada Tarasub" userId="ea11e693-c6d9-4ddd-8fda-45fda4343ee5" providerId="ADAL" clId="{46CF89F7-890A-4963-9971-C85531EE055B}" dt="2023-03-30T19:12:36.156" v="417" actId="14100"/>
          <ac:cxnSpMkLst>
            <pc:docMk/>
            <pc:sldMk cId="2158589282" sldId="274"/>
            <ac:cxnSpMk id="20" creationId="{A448D05E-6853-1315-4BC2-C44A043BEFBF}"/>
          </ac:cxnSpMkLst>
        </pc:cxnChg>
      </pc:sldChg>
      <pc:sldChg chg="addSp delSp modSp mod">
        <pc:chgData name="Peerada Tarasub" userId="ea11e693-c6d9-4ddd-8fda-45fda4343ee5" providerId="ADAL" clId="{46CF89F7-890A-4963-9971-C85531EE055B}" dt="2023-03-30T22:05:05.755" v="831" actId="478"/>
        <pc:sldMkLst>
          <pc:docMk/>
          <pc:sldMk cId="2835802888" sldId="275"/>
        </pc:sldMkLst>
        <pc:spChg chg="mod">
          <ac:chgData name="Peerada Tarasub" userId="ea11e693-c6d9-4ddd-8fda-45fda4343ee5" providerId="ADAL" clId="{46CF89F7-890A-4963-9971-C85531EE055B}" dt="2023-03-30T19:00:54.136" v="123" actId="20577"/>
          <ac:spMkLst>
            <pc:docMk/>
            <pc:sldMk cId="2835802888" sldId="275"/>
            <ac:spMk id="2" creationId="{BE47BEFE-F635-66CF-D2AC-5DAF708DE7A1}"/>
          </ac:spMkLst>
        </pc:spChg>
        <pc:spChg chg="del">
          <ac:chgData name="Peerada Tarasub" userId="ea11e693-c6d9-4ddd-8fda-45fda4343ee5" providerId="ADAL" clId="{46CF89F7-890A-4963-9971-C85531EE055B}" dt="2023-03-30T19:00:56.934" v="124" actId="478"/>
          <ac:spMkLst>
            <pc:docMk/>
            <pc:sldMk cId="2835802888" sldId="275"/>
            <ac:spMk id="3" creationId="{B6BDF4C9-2806-5818-0146-6A70006E784C}"/>
          </ac:spMkLst>
        </pc:spChg>
        <pc:spChg chg="add del mod">
          <ac:chgData name="Peerada Tarasub" userId="ea11e693-c6d9-4ddd-8fda-45fda4343ee5" providerId="ADAL" clId="{46CF89F7-890A-4963-9971-C85531EE055B}" dt="2023-03-30T22:05:03.940" v="828" actId="478"/>
          <ac:spMkLst>
            <pc:docMk/>
            <pc:sldMk cId="2835802888" sldId="275"/>
            <ac:spMk id="5" creationId="{ECC78703-8908-9D07-19DF-C24130B9B45E}"/>
          </ac:spMkLst>
        </pc:spChg>
        <pc:spChg chg="add del mod">
          <ac:chgData name="Peerada Tarasub" userId="ea11e693-c6d9-4ddd-8fda-45fda4343ee5" providerId="ADAL" clId="{46CF89F7-890A-4963-9971-C85531EE055B}" dt="2023-03-30T22:05:05.755" v="831" actId="478"/>
          <ac:spMkLst>
            <pc:docMk/>
            <pc:sldMk cId="2835802888" sldId="275"/>
            <ac:spMk id="6" creationId="{AB185E54-B68A-892E-8AB2-ECDE0CA652B1}"/>
          </ac:spMkLst>
        </pc:spChg>
        <pc:spChg chg="add del mod">
          <ac:chgData name="Peerada Tarasub" userId="ea11e693-c6d9-4ddd-8fda-45fda4343ee5" providerId="ADAL" clId="{46CF89F7-890A-4963-9971-C85531EE055B}" dt="2023-03-30T22:05:03.940" v="828" actId="478"/>
          <ac:spMkLst>
            <pc:docMk/>
            <pc:sldMk cId="2835802888" sldId="275"/>
            <ac:spMk id="7" creationId="{759DE7DE-8AD4-E76A-D165-E5120501099B}"/>
          </ac:spMkLst>
        </pc:spChg>
        <pc:spChg chg="add del mod">
          <ac:chgData name="Peerada Tarasub" userId="ea11e693-c6d9-4ddd-8fda-45fda4343ee5" providerId="ADAL" clId="{46CF89F7-890A-4963-9971-C85531EE055B}" dt="2023-03-30T22:05:04.446" v="829" actId="478"/>
          <ac:spMkLst>
            <pc:docMk/>
            <pc:sldMk cId="2835802888" sldId="275"/>
            <ac:spMk id="8" creationId="{8369D851-F3AC-E751-5196-8B9F0BAA7D10}"/>
          </ac:spMkLst>
        </pc:spChg>
        <pc:spChg chg="add del mod">
          <ac:chgData name="Peerada Tarasub" userId="ea11e693-c6d9-4ddd-8fda-45fda4343ee5" providerId="ADAL" clId="{46CF89F7-890A-4963-9971-C85531EE055B}" dt="2023-03-30T22:05:03.940" v="828" actId="478"/>
          <ac:spMkLst>
            <pc:docMk/>
            <pc:sldMk cId="2835802888" sldId="275"/>
            <ac:spMk id="9" creationId="{FADBBD74-4B2B-8BB9-74A6-5DF3B9471CB3}"/>
          </ac:spMkLst>
        </pc:spChg>
        <pc:spChg chg="add del mod">
          <ac:chgData name="Peerada Tarasub" userId="ea11e693-c6d9-4ddd-8fda-45fda4343ee5" providerId="ADAL" clId="{46CF89F7-890A-4963-9971-C85531EE055B}" dt="2023-03-30T19:05:29.564" v="258" actId="478"/>
          <ac:spMkLst>
            <pc:docMk/>
            <pc:sldMk cId="2835802888" sldId="275"/>
            <ac:spMk id="10" creationId="{C6976163-A26E-B2B7-B34F-43BF6E03428D}"/>
          </ac:spMkLst>
        </pc:spChg>
        <pc:spChg chg="add del mod">
          <ac:chgData name="Peerada Tarasub" userId="ea11e693-c6d9-4ddd-8fda-45fda4343ee5" providerId="ADAL" clId="{46CF89F7-890A-4963-9971-C85531EE055B}" dt="2023-03-30T22:05:03.940" v="828" actId="478"/>
          <ac:spMkLst>
            <pc:docMk/>
            <pc:sldMk cId="2835802888" sldId="275"/>
            <ac:spMk id="11" creationId="{DDFCB01A-2EFC-4BA8-4FB8-A81DDCD4B7F0}"/>
          </ac:spMkLst>
        </pc:spChg>
        <pc:spChg chg="add del mod">
          <ac:chgData name="Peerada Tarasub" userId="ea11e693-c6d9-4ddd-8fda-45fda4343ee5" providerId="ADAL" clId="{46CF89F7-890A-4963-9971-C85531EE055B}" dt="2023-03-30T22:05:03.940" v="828" actId="478"/>
          <ac:spMkLst>
            <pc:docMk/>
            <pc:sldMk cId="2835802888" sldId="275"/>
            <ac:spMk id="12" creationId="{5EB8A7F8-CFBD-9072-FE17-F5A8CE86BC83}"/>
          </ac:spMkLst>
        </pc:spChg>
      </pc:sldChg>
      <pc:sldChg chg="new del">
        <pc:chgData name="Peerada Tarasub" userId="ea11e693-c6d9-4ddd-8fda-45fda4343ee5" providerId="ADAL" clId="{46CF89F7-890A-4963-9971-C85531EE055B}" dt="2023-03-30T18:55:33.857" v="5" actId="47"/>
        <pc:sldMkLst>
          <pc:docMk/>
          <pc:sldMk cId="2170181642" sldId="276"/>
        </pc:sldMkLst>
      </pc:sldChg>
      <pc:sldChg chg="add del mod modShow">
        <pc:chgData name="Peerada Tarasub" userId="ea11e693-c6d9-4ddd-8fda-45fda4343ee5" providerId="ADAL" clId="{46CF89F7-890A-4963-9971-C85531EE055B}" dt="2023-03-30T18:58:29.067" v="13" actId="47"/>
        <pc:sldMkLst>
          <pc:docMk/>
          <pc:sldMk cId="4076482486" sldId="276"/>
        </pc:sldMkLst>
      </pc:sldChg>
    </pc:docChg>
  </pc:docChgLst>
  <pc:docChgLst>
    <pc:chgData name="Yi-Chi Chang" userId="S::yichi.chang@ucalgary.ca::2b3fb914-4e78-4ec9-a2ac-108faf3651f7" providerId="AD" clId="Web-{A333DA4A-871A-432E-A489-D8198C73457B}"/>
    <pc:docChg chg="modSld">
      <pc:chgData name="Yi-Chi Chang" userId="S::yichi.chang@ucalgary.ca::2b3fb914-4e78-4ec9-a2ac-108faf3651f7" providerId="AD" clId="Web-{A333DA4A-871A-432E-A489-D8198C73457B}" dt="2023-04-06T22:37:59.105" v="80" actId="20577"/>
      <pc:docMkLst>
        <pc:docMk/>
      </pc:docMkLst>
      <pc:sldChg chg="modSp">
        <pc:chgData name="Yi-Chi Chang" userId="S::yichi.chang@ucalgary.ca::2b3fb914-4e78-4ec9-a2ac-108faf3651f7" providerId="AD" clId="Web-{A333DA4A-871A-432E-A489-D8198C73457B}" dt="2023-04-06T21:07:35.522" v="4"/>
        <pc:sldMkLst>
          <pc:docMk/>
          <pc:sldMk cId="1507795700" sldId="282"/>
        </pc:sldMkLst>
        <pc:graphicFrameChg chg="mod modGraphic">
          <ac:chgData name="Yi-Chi Chang" userId="S::yichi.chang@ucalgary.ca::2b3fb914-4e78-4ec9-a2ac-108faf3651f7" providerId="AD" clId="Web-{A333DA4A-871A-432E-A489-D8198C73457B}" dt="2023-04-06T21:07:35.522" v="4"/>
          <ac:graphicFrameMkLst>
            <pc:docMk/>
            <pc:sldMk cId="1507795700" sldId="282"/>
            <ac:graphicFrameMk id="20" creationId="{D571BBD3-F76D-0F29-A7C6-C2945A945669}"/>
          </ac:graphicFrameMkLst>
        </pc:graphicFrameChg>
      </pc:sldChg>
      <pc:sldChg chg="modSp">
        <pc:chgData name="Yi-Chi Chang" userId="S::yichi.chang@ucalgary.ca::2b3fb914-4e78-4ec9-a2ac-108faf3651f7" providerId="AD" clId="Web-{A333DA4A-871A-432E-A489-D8198C73457B}" dt="2023-04-06T22:37:59.105" v="80" actId="20577"/>
        <pc:sldMkLst>
          <pc:docMk/>
          <pc:sldMk cId="4002303797" sldId="304"/>
        </pc:sldMkLst>
        <pc:spChg chg="mod">
          <ac:chgData name="Yi-Chi Chang" userId="S::yichi.chang@ucalgary.ca::2b3fb914-4e78-4ec9-a2ac-108faf3651f7" providerId="AD" clId="Web-{A333DA4A-871A-432E-A489-D8198C73457B}" dt="2023-04-06T22:37:59.105" v="80" actId="20577"/>
          <ac:spMkLst>
            <pc:docMk/>
            <pc:sldMk cId="4002303797" sldId="304"/>
            <ac:spMk id="3" creationId="{D2A0E7A4-BE61-8084-3046-9C6251D3AA12}"/>
          </ac:spMkLst>
        </pc:spChg>
      </pc:sldChg>
      <pc:sldChg chg="addSp modSp">
        <pc:chgData name="Yi-Chi Chang" userId="S::yichi.chang@ucalgary.ca::2b3fb914-4e78-4ec9-a2ac-108faf3651f7" providerId="AD" clId="Web-{A333DA4A-871A-432E-A489-D8198C73457B}" dt="2023-04-06T21:17:23.814" v="75"/>
        <pc:sldMkLst>
          <pc:docMk/>
          <pc:sldMk cId="2238804390" sldId="308"/>
        </pc:sldMkLst>
        <pc:spChg chg="mod">
          <ac:chgData name="Yi-Chi Chang" userId="S::yichi.chang@ucalgary.ca::2b3fb914-4e78-4ec9-a2ac-108faf3651f7" providerId="AD" clId="Web-{A333DA4A-871A-432E-A489-D8198C73457B}" dt="2023-04-06T21:16:41.923" v="6" actId="1076"/>
          <ac:spMkLst>
            <pc:docMk/>
            <pc:sldMk cId="2238804390" sldId="308"/>
            <ac:spMk id="8" creationId="{DBBB288E-F007-8F36-C3C8-E9C566334636}"/>
          </ac:spMkLst>
        </pc:spChg>
        <pc:graphicFrameChg chg="add mod modGraphic">
          <ac:chgData name="Yi-Chi Chang" userId="S::yichi.chang@ucalgary.ca::2b3fb914-4e78-4ec9-a2ac-108faf3651f7" providerId="AD" clId="Web-{A333DA4A-871A-432E-A489-D8198C73457B}" dt="2023-04-06T21:17:23.814" v="75"/>
          <ac:graphicFrameMkLst>
            <pc:docMk/>
            <pc:sldMk cId="2238804390" sldId="308"/>
            <ac:graphicFrameMk id="3" creationId="{7FD21604-CC2B-3A1C-0339-7A9673EE9230}"/>
          </ac:graphicFrameMkLst>
        </pc:graphicFrameChg>
      </pc:sldChg>
    </pc:docChg>
  </pc:docChgLst>
  <pc:docChgLst>
    <pc:chgData name="Aung Khant Min" userId="S::aungkhant.min@ucalgary.ca::84919585-d1ed-4501-b933-069cc69af3f8" providerId="AD" clId="Web-{581B7602-CBD6-418A-AA1F-1C659201D364}"/>
    <pc:docChg chg="modSld">
      <pc:chgData name="Aung Khant Min" userId="S::aungkhant.min@ucalgary.ca::84919585-d1ed-4501-b933-069cc69af3f8" providerId="AD" clId="Web-{581B7602-CBD6-418A-AA1F-1C659201D364}" dt="2023-04-06T05:26:04.573" v="3643" actId="20577"/>
      <pc:docMkLst>
        <pc:docMk/>
      </pc:docMkLst>
      <pc:sldChg chg="addSp modSp">
        <pc:chgData name="Aung Khant Min" userId="S::aungkhant.min@ucalgary.ca::84919585-d1ed-4501-b933-069cc69af3f8" providerId="AD" clId="Web-{581B7602-CBD6-418A-AA1F-1C659201D364}" dt="2023-04-06T05:26:04.573" v="3643" actId="20577"/>
        <pc:sldMkLst>
          <pc:docMk/>
          <pc:sldMk cId="4002303797" sldId="304"/>
        </pc:sldMkLst>
        <pc:spChg chg="add mod">
          <ac:chgData name="Aung Khant Min" userId="S::aungkhant.min@ucalgary.ca::84919585-d1ed-4501-b933-069cc69af3f8" providerId="AD" clId="Web-{581B7602-CBD6-418A-AA1F-1C659201D364}" dt="2023-04-06T05:26:04.573" v="3643" actId="20577"/>
          <ac:spMkLst>
            <pc:docMk/>
            <pc:sldMk cId="4002303797" sldId="304"/>
            <ac:spMk id="3" creationId="{D2A0E7A4-BE61-8084-3046-9C6251D3AA12}"/>
          </ac:spMkLst>
        </pc:spChg>
      </pc:sldChg>
      <pc:sldChg chg="addSp modSp">
        <pc:chgData name="Aung Khant Min" userId="S::aungkhant.min@ucalgary.ca::84919585-d1ed-4501-b933-069cc69af3f8" providerId="AD" clId="Web-{581B7602-CBD6-418A-AA1F-1C659201D364}" dt="2023-04-06T04:52:38.515" v="490" actId="1076"/>
        <pc:sldMkLst>
          <pc:docMk/>
          <pc:sldMk cId="834027936" sldId="305"/>
        </pc:sldMkLst>
        <pc:spChg chg="add mod">
          <ac:chgData name="Aung Khant Min" userId="S::aungkhant.min@ucalgary.ca::84919585-d1ed-4501-b933-069cc69af3f8" providerId="AD" clId="Web-{581B7602-CBD6-418A-AA1F-1C659201D364}" dt="2023-04-06T04:49:39.184" v="318" actId="20577"/>
          <ac:spMkLst>
            <pc:docMk/>
            <pc:sldMk cId="834027936" sldId="305"/>
            <ac:spMk id="6" creationId="{4871833F-0BDE-9636-E2CA-5AB5443F3ED1}"/>
          </ac:spMkLst>
        </pc:spChg>
        <pc:spChg chg="mod">
          <ac:chgData name="Aung Khant Min" userId="S::aungkhant.min@ucalgary.ca::84919585-d1ed-4501-b933-069cc69af3f8" providerId="AD" clId="Web-{581B7602-CBD6-418A-AA1F-1C659201D364}" dt="2023-04-06T04:52:38.515" v="490" actId="1076"/>
          <ac:spMkLst>
            <pc:docMk/>
            <pc:sldMk cId="834027936" sldId="305"/>
            <ac:spMk id="7" creationId="{E5E54849-5F45-7BDD-5878-9A47807D87DD}"/>
          </ac:spMkLst>
        </pc:spChg>
      </pc:sldChg>
      <pc:sldChg chg="addSp modSp">
        <pc:chgData name="Aung Khant Min" userId="S::aungkhant.min@ucalgary.ca::84919585-d1ed-4501-b933-069cc69af3f8" providerId="AD" clId="Web-{581B7602-CBD6-418A-AA1F-1C659201D364}" dt="2023-04-06T05:07:38.011" v="2420" actId="20577"/>
        <pc:sldMkLst>
          <pc:docMk/>
          <pc:sldMk cId="1443411925" sldId="306"/>
        </pc:sldMkLst>
        <pc:spChg chg="add mod">
          <ac:chgData name="Aung Khant Min" userId="S::aungkhant.min@ucalgary.ca::84919585-d1ed-4501-b933-069cc69af3f8" providerId="AD" clId="Web-{581B7602-CBD6-418A-AA1F-1C659201D364}" dt="2023-04-06T05:07:38.011" v="2420" actId="20577"/>
          <ac:spMkLst>
            <pc:docMk/>
            <pc:sldMk cId="1443411925" sldId="306"/>
            <ac:spMk id="3" creationId="{E855868E-B39D-1EAC-9BC7-2510DE39DD79}"/>
          </ac:spMkLst>
        </pc:spChg>
      </pc:sldChg>
      <pc:sldChg chg="modSp">
        <pc:chgData name="Aung Khant Min" userId="S::aungkhant.min@ucalgary.ca::84919585-d1ed-4501-b933-069cc69af3f8" providerId="AD" clId="Web-{581B7602-CBD6-418A-AA1F-1C659201D364}" dt="2023-04-06T05:07:49.621" v="2421" actId="20577"/>
        <pc:sldMkLst>
          <pc:docMk/>
          <pc:sldMk cId="188544259" sldId="307"/>
        </pc:sldMkLst>
        <pc:spChg chg="mod">
          <ac:chgData name="Aung Khant Min" userId="S::aungkhant.min@ucalgary.ca::84919585-d1ed-4501-b933-069cc69af3f8" providerId="AD" clId="Web-{581B7602-CBD6-418A-AA1F-1C659201D364}" dt="2023-04-06T05:07:49.621" v="2421" actId="20577"/>
          <ac:spMkLst>
            <pc:docMk/>
            <pc:sldMk cId="188544259" sldId="307"/>
            <ac:spMk id="8" creationId="{A64E1CA5-2087-D91C-72DA-11EADE4E65FF}"/>
          </ac:spMkLst>
        </pc:spChg>
      </pc:sldChg>
      <pc:sldChg chg="addSp modSp">
        <pc:chgData name="Aung Khant Min" userId="S::aungkhant.min@ucalgary.ca::84919585-d1ed-4501-b933-069cc69af3f8" providerId="AD" clId="Web-{581B7602-CBD6-418A-AA1F-1C659201D364}" dt="2023-04-06T05:08:06.949" v="2433" actId="20577"/>
        <pc:sldMkLst>
          <pc:docMk/>
          <pc:sldMk cId="882608293" sldId="309"/>
        </pc:sldMkLst>
        <pc:spChg chg="add mod">
          <ac:chgData name="Aung Khant Min" userId="S::aungkhant.min@ucalgary.ca::84919585-d1ed-4501-b933-069cc69af3f8" providerId="AD" clId="Web-{581B7602-CBD6-418A-AA1F-1C659201D364}" dt="2023-04-06T05:08:06.949" v="2433" actId="20577"/>
          <ac:spMkLst>
            <pc:docMk/>
            <pc:sldMk cId="882608293" sldId="309"/>
            <ac:spMk id="6" creationId="{0DA6F8A3-6B83-16B2-20FE-4A53FF82F9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EE414-0333-408D-8D37-73282113E362}"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1C17-0EB0-43AE-91B5-37D133033B19}" type="slidenum">
              <a:rPr lang="en-US" smtClean="0"/>
              <a:t>‹#›</a:t>
            </a:fld>
            <a:endParaRPr lang="en-US"/>
          </a:p>
        </p:txBody>
      </p:sp>
    </p:spTree>
    <p:extLst>
      <p:ext uri="{BB962C8B-B14F-4D97-AF65-F5344CB8AC3E}">
        <p14:creationId xmlns:p14="http://schemas.microsoft.com/office/powerpoint/2010/main" val="292265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a:t>
            </a:r>
          </a:p>
        </p:txBody>
      </p:sp>
      <p:sp>
        <p:nvSpPr>
          <p:cNvPr id="4" name="Slide Number Placeholder 3"/>
          <p:cNvSpPr>
            <a:spLocks noGrp="1"/>
          </p:cNvSpPr>
          <p:nvPr>
            <p:ph type="sldNum" sz="quarter" idx="5"/>
          </p:nvPr>
        </p:nvSpPr>
        <p:spPr/>
        <p:txBody>
          <a:bodyPr/>
          <a:lstStyle/>
          <a:p>
            <a:fld id="{A1F1FB2D-478F-4AA2-A969-6CD8FCD20481}" type="slidenum">
              <a:rPr lang="en-US" smtClean="0"/>
              <a:t>2</a:t>
            </a:fld>
            <a:endParaRPr lang="en-US"/>
          </a:p>
        </p:txBody>
      </p:sp>
    </p:spTree>
    <p:extLst>
      <p:ext uri="{BB962C8B-B14F-4D97-AF65-F5344CB8AC3E}">
        <p14:creationId xmlns:p14="http://schemas.microsoft.com/office/powerpoint/2010/main" val="414792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11</a:t>
            </a:fld>
            <a:endParaRPr lang="en-US"/>
          </a:p>
        </p:txBody>
      </p:sp>
    </p:spTree>
    <p:extLst>
      <p:ext uri="{BB962C8B-B14F-4D97-AF65-F5344CB8AC3E}">
        <p14:creationId xmlns:p14="http://schemas.microsoft.com/office/powerpoint/2010/main" val="329636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After we processed the data, I decided to use a CNN model to try the detection problem. The first step is </a:t>
            </a:r>
            <a:r>
              <a:rPr lang="en-CA" altLang="zh-CN" b="0" i="0">
                <a:solidFill>
                  <a:srgbClr val="374151"/>
                </a:solidFill>
                <a:effectLst/>
                <a:latin typeface="Söhne"/>
              </a:rPr>
              <a:t>Splitting the data into training and validation sets. 80% is used for training, and 20% is used for validation. And then normalize the data by scaling the values between 0 and 1. This is a common practice to help the model converge faster during training. For the model part, I defined a Convolutional Neural Network model with three convolutional layers, followed by max-pooling layers. After flattening the output, two dense layers are added. The last dense layer has 4 output neurons and a linear activation function. Compiling the model using the Adam optimizer with a learning rate of 0.001, a mean squared error loss function, and tracking the accuracy metric. At last, training the model for 10 epochs, using the training data and evaluating the model performance on the validation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0" i="0">
                <a:solidFill>
                  <a:srgbClr val="374151"/>
                </a:solidFill>
                <a:effectLst/>
                <a:latin typeface="Söhne"/>
              </a:rPr>
              <a:t>For simplicity, in this model I select only one bounding box to identify the plastic and output one bounding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0" i="0">
                <a:solidFill>
                  <a:srgbClr val="374151"/>
                </a:solidFill>
                <a:effectLst/>
                <a:latin typeface="Söhne"/>
              </a:rPr>
              <a:t>Take this picture as an example, the green box is the original label and the red box is the output of the model. It seems that the model can successfully detect the plastic on the beach. However, in some other cases, it makes very wrong detections. I think this problem may be due to the fact that there are many wrong labels in the data and more time is needed to adjust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ltLang="zh-CN"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ltLang="zh-CN" b="0" i="0">
              <a:solidFill>
                <a:srgbClr val="374151"/>
              </a:solidFill>
              <a:effectLst/>
              <a:latin typeface="Söhne"/>
            </a:endParaRPr>
          </a:p>
          <a:p>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12</a:t>
            </a:fld>
            <a:endParaRPr lang="en-US"/>
          </a:p>
        </p:txBody>
      </p:sp>
    </p:spTree>
    <p:extLst>
      <p:ext uri="{BB962C8B-B14F-4D97-AF65-F5344CB8AC3E}">
        <p14:creationId xmlns:p14="http://schemas.microsoft.com/office/powerpoint/2010/main" val="1387391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a:p>
            <a:r>
              <a:rPr lang="en-US"/>
              <a:t>Next, I decided to use the </a:t>
            </a:r>
            <a:r>
              <a:rPr lang="en-US" sz="1200">
                <a:cs typeface="Calibri" panose="020F0502020204030204"/>
              </a:rPr>
              <a:t>Faster RCNN Resnet50 FPN V2. The model was implemented using </a:t>
            </a:r>
            <a:r>
              <a:rPr lang="en-US" sz="1200" err="1">
                <a:cs typeface="Calibri" panose="020F0502020204030204"/>
              </a:rPr>
              <a:t>PyTorch</a:t>
            </a:r>
            <a:r>
              <a:rPr lang="en-US" sz="1200">
                <a:cs typeface="Calibri" panose="020F0502020204030204"/>
              </a:rPr>
              <a:t> library. </a:t>
            </a:r>
          </a:p>
          <a:p>
            <a:r>
              <a:rPr lang="en-US" sz="1200">
                <a:cs typeface="Calibri" panose="020F0502020204030204"/>
              </a:rPr>
              <a:t>Firstly, the whole raw dataset will be transformed into tensor form and then will be normalized so that it will be ready for further analysis. Then, because the dataset is very large, I loaded all dataset with </a:t>
            </a:r>
            <a:r>
              <a:rPr lang="en-US" sz="1200" err="1">
                <a:cs typeface="Calibri" panose="020F0502020204030204"/>
              </a:rPr>
              <a:t>PyTorch’s</a:t>
            </a:r>
            <a:r>
              <a:rPr lang="en-US" sz="1200">
                <a:cs typeface="Calibri" panose="020F0502020204030204"/>
              </a:rPr>
              <a:t> </a:t>
            </a:r>
            <a:r>
              <a:rPr lang="en-US" sz="1200" err="1">
                <a:cs typeface="Calibri" panose="020F0502020204030204"/>
              </a:rPr>
              <a:t>DataLoader</a:t>
            </a:r>
            <a:r>
              <a:rPr lang="en-US" sz="1200">
                <a:cs typeface="Calibri" panose="020F0502020204030204"/>
              </a:rPr>
              <a:t> with </a:t>
            </a:r>
            <a:r>
              <a:rPr lang="en-US" sz="1200" err="1">
                <a:cs typeface="Calibri" panose="020F0502020204030204"/>
              </a:rPr>
              <a:t>num_workers</a:t>
            </a:r>
            <a:r>
              <a:rPr lang="en-US" sz="1200">
                <a:cs typeface="Calibri" panose="020F0502020204030204"/>
              </a:rPr>
              <a:t> = 2, and </a:t>
            </a:r>
            <a:r>
              <a:rPr lang="en-US" sz="1200" err="1">
                <a:cs typeface="Calibri" panose="020F0502020204030204"/>
              </a:rPr>
              <a:t>batch_size</a:t>
            </a:r>
            <a:r>
              <a:rPr lang="en-US" sz="1200">
                <a:cs typeface="Calibri" panose="020F0502020204030204"/>
              </a:rPr>
              <a:t> = 25. At first, I split the whole dataset into 80% of training set and 20% of testing set and parse them into the model, but it took 4 </a:t>
            </a:r>
            <a:r>
              <a:rPr lang="en-US" sz="1200" err="1">
                <a:cs typeface="Calibri" panose="020F0502020204030204"/>
              </a:rPr>
              <a:t>hrs</a:t>
            </a:r>
            <a:r>
              <a:rPr lang="en-US" sz="1200">
                <a:cs typeface="Calibri" panose="020F0502020204030204"/>
              </a:rPr>
              <a:t> to complete the testing part. So, I repeated the process again by randomly picking just 20% of the whole dataset and split it into the training and testing set. After getting everything done, I displayed the results but they were not as expected. The bounding boxes on each photo appear to be unacceptably wrong. In order to improve this, I might need to tune the model over again and because of the lack of the time, I decided not to compute any accuracy score and will not move further with this model.</a:t>
            </a:r>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13</a:t>
            </a:fld>
            <a:endParaRPr lang="en-US"/>
          </a:p>
        </p:txBody>
      </p:sp>
    </p:spTree>
    <p:extLst>
      <p:ext uri="{BB962C8B-B14F-4D97-AF65-F5344CB8AC3E}">
        <p14:creationId xmlns:p14="http://schemas.microsoft.com/office/powerpoint/2010/main" val="3772507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a:t>
            </a:r>
          </a:p>
          <a:p>
            <a:r>
              <a:rPr lang="en-US" altLang="zh-HK"/>
              <a:t>Here I tried to use the </a:t>
            </a:r>
            <a:r>
              <a:rPr lang="en-US" altLang="zh-HK" sz="1200">
                <a:cs typeface="Calibri" panose="020F0502020204030204"/>
              </a:rPr>
              <a:t>Faster RCNN Resnet50 RPN. The model was implemented using </a:t>
            </a:r>
            <a:r>
              <a:rPr lang="en-US" altLang="zh-HK" sz="1200" err="1">
                <a:cs typeface="Calibri" panose="020F0502020204030204"/>
              </a:rPr>
              <a:t>Arcpy</a:t>
            </a:r>
            <a:r>
              <a:rPr lang="en-US" altLang="zh-HK" sz="1200">
                <a:cs typeface="Calibri" panose="020F0502020204030204"/>
              </a:rPr>
              <a:t> library provided by </a:t>
            </a:r>
            <a:r>
              <a:rPr lang="en-US" altLang="zh-HK" sz="1200" err="1">
                <a:cs typeface="Calibri" panose="020F0502020204030204"/>
              </a:rPr>
              <a:t>Arcgis</a:t>
            </a:r>
            <a:r>
              <a:rPr lang="en-US" altLang="zh-HK" sz="1200">
                <a:cs typeface="Calibri" panose="020F0502020204030204"/>
              </a:rPr>
              <a:t> Pro. </a:t>
            </a:r>
          </a:p>
          <a:p>
            <a:r>
              <a:rPr lang="en-US" altLang="zh-HK" sz="1200">
                <a:cs typeface="Calibri" panose="020F0502020204030204"/>
              </a:rPr>
              <a:t>Firstly, the whole raw dataset are preprocessed by the </a:t>
            </a:r>
            <a:r>
              <a:rPr lang="en-US" altLang="zh-HK" sz="1200" err="1"/>
              <a:t>prepare_data</a:t>
            </a:r>
            <a:r>
              <a:rPr lang="en-US" altLang="zh-HK" sz="1200"/>
              <a:t>()  function, which includes rescale, sheer, rotate, flip the images, and then split the data by default.</a:t>
            </a:r>
            <a:r>
              <a:rPr lang="en-US" altLang="zh-HK" sz="1200">
                <a:cs typeface="Calibri" panose="020F0502020204030204"/>
              </a:rPr>
              <a:t> Then, I used faster RCNN to train the model for 20 epoch, and some trash is detected, but the precision is not high. </a:t>
            </a:r>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14</a:t>
            </a:fld>
            <a:endParaRPr lang="en-US"/>
          </a:p>
        </p:txBody>
      </p:sp>
    </p:spTree>
    <p:extLst>
      <p:ext uri="{BB962C8B-B14F-4D97-AF65-F5344CB8AC3E}">
        <p14:creationId xmlns:p14="http://schemas.microsoft.com/office/powerpoint/2010/main" val="350166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altLang="zh-HK" b="0" i="0" err="1">
                <a:solidFill>
                  <a:srgbClr val="D1D5DB"/>
                </a:solidFill>
                <a:effectLst/>
                <a:latin typeface="Söhne"/>
              </a:rPr>
              <a:t>bo</a:t>
            </a:r>
            <a:endParaRPr lang="en-US" altLang="zh-HK" b="0" i="0">
              <a:solidFill>
                <a:srgbClr val="D1D5DB"/>
              </a:solidFill>
              <a:effectLst/>
              <a:latin typeface="Söhne"/>
            </a:endParaRPr>
          </a:p>
          <a:p>
            <a:pPr algn="l">
              <a:buFont typeface="Arial" panose="020B0604020202020204" pitchFamily="34" charset="0"/>
              <a:buNone/>
            </a:pPr>
            <a:r>
              <a:rPr lang="en-US" altLang="zh-HK" b="0" i="0">
                <a:solidFill>
                  <a:srgbClr val="D1D5DB"/>
                </a:solidFill>
                <a:effectLst/>
                <a:latin typeface="Söhne"/>
              </a:rPr>
              <a:t>Here I am going to discuss the implementation of YOLOv8 which has different architecture with </a:t>
            </a:r>
            <a:r>
              <a:rPr lang="de-DE" altLang="zh-HK" b="0" i="0">
                <a:solidFill>
                  <a:srgbClr val="D1D5DB"/>
                </a:solidFill>
                <a:effectLst/>
                <a:latin typeface="Söhne"/>
              </a:rPr>
              <a:t>Single-stage detection</a:t>
            </a:r>
            <a:r>
              <a:rPr lang="en-US" altLang="zh-HK" b="0" i="0">
                <a:solidFill>
                  <a:srgbClr val="D1D5DB"/>
                </a:solidFill>
                <a:effectLst/>
                <a:latin typeface="Söhne"/>
              </a:rPr>
              <a:t>. Instead of resnet50 RCNN, the backbone network is CSPDarknet53 that is an enhanced version of the Darknet53 network with Cross Stage Hierarchical (CSP) connections for better gradient flow and feature fusion, providing strong feature extraction capabilities. Since the data is exported from </a:t>
            </a:r>
            <a:r>
              <a:rPr lang="en-US" altLang="zh-HK" b="0" i="0" err="1">
                <a:solidFill>
                  <a:srgbClr val="D1D5DB"/>
                </a:solidFill>
                <a:effectLst/>
                <a:latin typeface="Söhne"/>
              </a:rPr>
              <a:t>Acrgis</a:t>
            </a:r>
            <a:r>
              <a:rPr lang="en-US" altLang="zh-HK" b="0" i="0">
                <a:solidFill>
                  <a:srgbClr val="D1D5DB"/>
                </a:solidFill>
                <a:effectLst/>
                <a:latin typeface="Söhne"/>
              </a:rPr>
              <a:t> Pro, it includes tiff, </a:t>
            </a:r>
            <a:r>
              <a:rPr lang="en-US" altLang="zh-HK" b="0" i="0" err="1">
                <a:solidFill>
                  <a:srgbClr val="D1D5DB"/>
                </a:solidFill>
                <a:effectLst/>
                <a:latin typeface="Söhne"/>
              </a:rPr>
              <a:t>tfw</a:t>
            </a:r>
            <a:r>
              <a:rPr lang="en-US" altLang="zh-HK" b="0" i="0">
                <a:solidFill>
                  <a:srgbClr val="D1D5DB"/>
                </a:solidFill>
                <a:effectLst/>
                <a:latin typeface="Söhne"/>
              </a:rPr>
              <a:t> image files and xml label files while yolo only uptake image and txt format label, xml files are converted to txt. Then, the data is split into 3 parts, training, testing, and validation sets. After that, a pretrained model </a:t>
            </a:r>
            <a:r>
              <a:rPr lang="en-US" altLang="zh-HK" sz="1200">
                <a:solidFill>
                  <a:schemeClr val="accent3"/>
                </a:solidFill>
                <a:cs typeface="Calibri" panose="020F0502020204030204"/>
              </a:rPr>
              <a:t>YOLOv8l provided by </a:t>
            </a:r>
            <a:r>
              <a:rPr lang="en-US" altLang="zh-HK" sz="1200" err="1">
                <a:solidFill>
                  <a:schemeClr val="accent3"/>
                </a:solidFill>
                <a:cs typeface="Calibri" panose="020F0502020204030204"/>
              </a:rPr>
              <a:t>Ultralytics</a:t>
            </a:r>
            <a:r>
              <a:rPr lang="en-US" altLang="zh-HK" sz="1200">
                <a:solidFill>
                  <a:schemeClr val="accent3"/>
                </a:solidFill>
                <a:cs typeface="Calibri" panose="020F0502020204030204"/>
              </a:rPr>
              <a:t> is used to train and validate the model with 20 epoch, and then test the model predict objects on the photo. From the results, you can see that some objects are labeled by rectangles, in which the number is representing the confidence that classification, and the trash is mostly classified correctly. The average precision is 0.5461.</a:t>
            </a:r>
            <a:endParaRPr lang="en-US" altLang="zh-HK" b="0" i="0">
              <a:solidFill>
                <a:srgbClr val="D1D5DB"/>
              </a:solidFill>
              <a:effectLst/>
              <a:latin typeface="Söhne"/>
            </a:endParaRPr>
          </a:p>
          <a:p>
            <a:endParaRPr lang="zh-HK" altLang="en-US"/>
          </a:p>
        </p:txBody>
      </p:sp>
      <p:sp>
        <p:nvSpPr>
          <p:cNvPr id="4" name="Slide Number Placeholder 3"/>
          <p:cNvSpPr>
            <a:spLocks noGrp="1"/>
          </p:cNvSpPr>
          <p:nvPr>
            <p:ph type="sldNum" sz="quarter" idx="5"/>
          </p:nvPr>
        </p:nvSpPr>
        <p:spPr/>
        <p:txBody>
          <a:bodyPr/>
          <a:lstStyle/>
          <a:p>
            <a:fld id="{EEE71C17-0EB0-43AE-91B5-37D133033B19}" type="slidenum">
              <a:rPr lang="en-US" smtClean="0"/>
              <a:t>15</a:t>
            </a:fld>
            <a:endParaRPr lang="en-US"/>
          </a:p>
        </p:txBody>
      </p:sp>
    </p:spTree>
    <p:extLst>
      <p:ext uri="{BB962C8B-B14F-4D97-AF65-F5344CB8AC3E}">
        <p14:creationId xmlns:p14="http://schemas.microsoft.com/office/powerpoint/2010/main" val="150541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0" i="0">
                <a:solidFill>
                  <a:srgbClr val="343541"/>
                </a:solidFill>
                <a:effectLst/>
                <a:latin typeface="Söhne"/>
              </a:rPr>
              <a:t>I deployed a </a:t>
            </a:r>
            <a:r>
              <a:rPr lang="en-CA" altLang="zh-CN" b="0" i="0" err="1">
                <a:solidFill>
                  <a:srgbClr val="343541"/>
                </a:solidFill>
                <a:effectLst/>
                <a:latin typeface="Söhne"/>
              </a:rPr>
              <a:t>jupyter</a:t>
            </a:r>
            <a:r>
              <a:rPr lang="en-CA" altLang="zh-CN" b="0" i="0">
                <a:solidFill>
                  <a:srgbClr val="343541"/>
                </a:solidFill>
                <a:effectLst/>
                <a:latin typeface="Söhne"/>
              </a:rPr>
              <a:t>/</a:t>
            </a:r>
            <a:r>
              <a:rPr lang="en-CA" altLang="zh-CN" b="0" i="0" err="1">
                <a:solidFill>
                  <a:srgbClr val="343541"/>
                </a:solidFill>
                <a:effectLst/>
                <a:latin typeface="Söhne"/>
              </a:rPr>
              <a:t>tensorflow</a:t>
            </a:r>
            <a:r>
              <a:rPr lang="en-CA" altLang="zh-CN" b="0" i="0">
                <a:solidFill>
                  <a:srgbClr val="343541"/>
                </a:solidFill>
                <a:effectLst/>
                <a:latin typeface="Söhne"/>
              </a:rPr>
              <a:t>-notebook image to google cloud platform, because of </a:t>
            </a:r>
            <a:r>
              <a:rPr kumimoji="1" lang="en-CA" altLang="zh-CN"/>
              <a:t>Easy-to-use and maintain, Cost-effective, High-performance hardware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CA" altLang="zh-CN"/>
              <a:t> and Collaboration and sharing.</a:t>
            </a:r>
            <a:endParaRPr kumimoji="1" lang="zh-CN"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CA"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CA" altLang="zh-CN"/>
          </a:p>
          <a:p>
            <a:r>
              <a:rPr lang="en-US"/>
              <a:t>, </a:t>
            </a:r>
          </a:p>
        </p:txBody>
      </p:sp>
      <p:sp>
        <p:nvSpPr>
          <p:cNvPr id="4" name="Slide Number Placeholder 3"/>
          <p:cNvSpPr>
            <a:spLocks noGrp="1"/>
          </p:cNvSpPr>
          <p:nvPr>
            <p:ph type="sldNum" sz="quarter" idx="5"/>
          </p:nvPr>
        </p:nvSpPr>
        <p:spPr/>
        <p:txBody>
          <a:bodyPr/>
          <a:lstStyle/>
          <a:p>
            <a:fld id="{EEE71C17-0EB0-43AE-91B5-37D133033B19}" type="slidenum">
              <a:rPr lang="en-US" smtClean="0"/>
              <a:t>16</a:t>
            </a:fld>
            <a:endParaRPr lang="en-US"/>
          </a:p>
        </p:txBody>
      </p:sp>
    </p:spTree>
    <p:extLst>
      <p:ext uri="{BB962C8B-B14F-4D97-AF65-F5344CB8AC3E}">
        <p14:creationId xmlns:p14="http://schemas.microsoft.com/office/powerpoint/2010/main" val="390577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altLang="zh-TW"/>
              <a:t>LA</a:t>
            </a:r>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17</a:t>
            </a:fld>
            <a:endParaRPr lang="en-US"/>
          </a:p>
        </p:txBody>
      </p:sp>
    </p:spTree>
    <p:extLst>
      <p:ext uri="{BB962C8B-B14F-4D97-AF65-F5344CB8AC3E}">
        <p14:creationId xmlns:p14="http://schemas.microsoft.com/office/powerpoint/2010/main" val="2954916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p:txBody>
      </p:sp>
      <p:sp>
        <p:nvSpPr>
          <p:cNvPr id="4" name="Slide Number Placeholder 3"/>
          <p:cNvSpPr>
            <a:spLocks noGrp="1"/>
          </p:cNvSpPr>
          <p:nvPr>
            <p:ph type="sldNum" sz="quarter" idx="5"/>
          </p:nvPr>
        </p:nvSpPr>
        <p:spPr/>
        <p:txBody>
          <a:bodyPr/>
          <a:lstStyle/>
          <a:p>
            <a:fld id="{EEE71C17-0EB0-43AE-91B5-37D133033B19}" type="slidenum">
              <a:rPr lang="en-US" smtClean="0"/>
              <a:t>18</a:t>
            </a:fld>
            <a:endParaRPr lang="en-US"/>
          </a:p>
        </p:txBody>
      </p:sp>
    </p:spTree>
    <p:extLst>
      <p:ext uri="{BB962C8B-B14F-4D97-AF65-F5344CB8AC3E}">
        <p14:creationId xmlns:p14="http://schemas.microsoft.com/office/powerpoint/2010/main" val="244305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EEE71C17-0EB0-43AE-91B5-37D133033B19}" type="slidenum">
              <a:rPr lang="en-US" smtClean="0"/>
              <a:t>19</a:t>
            </a:fld>
            <a:endParaRPr lang="en-US"/>
          </a:p>
        </p:txBody>
      </p:sp>
    </p:spTree>
    <p:extLst>
      <p:ext uri="{BB962C8B-B14F-4D97-AF65-F5344CB8AC3E}">
        <p14:creationId xmlns:p14="http://schemas.microsoft.com/office/powerpoint/2010/main" val="1602181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LEO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For the cloud service part, we thought put our trained model on</a:t>
            </a:r>
            <a:r>
              <a:rPr kumimoji="1" lang="zh-CN" altLang="en-US"/>
              <a:t> </a:t>
            </a:r>
            <a:r>
              <a:rPr kumimoji="1" lang="en-US" altLang="zh-CN"/>
              <a:t>the cloud maybe more meaningful</a:t>
            </a:r>
            <a:r>
              <a:rPr kumimoji="1" lang="en-CA" altLang="zh-CN"/>
              <a:t>.</a:t>
            </a:r>
            <a:r>
              <a:rPr kumimoji="1" lang="en-US" altLang="zh-CN"/>
              <a:t> </a:t>
            </a:r>
            <a:r>
              <a:rPr kumimoji="1" lang="en-CA" altLang="zh-CN"/>
              <a:t>So</a:t>
            </a:r>
            <a:r>
              <a:rPr kumimoji="1" lang="en-US" altLang="zh-CN"/>
              <a:t> </a:t>
            </a:r>
            <a:r>
              <a:rPr kumimoji="1" lang="en-CA" altLang="zh-CN"/>
              <a:t>we</a:t>
            </a:r>
            <a:r>
              <a:rPr kumimoji="1" lang="en-US" altLang="zh-CN"/>
              <a:t> </a:t>
            </a:r>
            <a:r>
              <a:rPr kumimoji="1" lang="en-CA" altLang="zh-CN"/>
              <a:t>deployed</a:t>
            </a:r>
            <a:r>
              <a:rPr kumimoji="1" lang="en-US" altLang="zh-CN"/>
              <a:t> </a:t>
            </a:r>
            <a:r>
              <a:rPr kumimoji="1" lang="en-CA" altLang="zh-CN"/>
              <a:t>our</a:t>
            </a:r>
            <a:r>
              <a:rPr kumimoji="1" lang="en-US" altLang="zh-CN"/>
              <a:t> </a:t>
            </a:r>
            <a:r>
              <a:rPr kumimoji="1" lang="en-CA" altLang="zh-CN"/>
              <a:t>trained</a:t>
            </a:r>
            <a:r>
              <a:rPr kumimoji="1" lang="en-US" altLang="zh-CN"/>
              <a:t> </a:t>
            </a:r>
            <a:r>
              <a:rPr kumimoji="1" lang="en-CA" altLang="zh-CN" err="1"/>
              <a:t>cnn</a:t>
            </a:r>
            <a:r>
              <a:rPr kumimoji="1" lang="en-US" altLang="zh-CN"/>
              <a:t> </a:t>
            </a:r>
            <a:r>
              <a:rPr kumimoji="1" lang="en-CA" altLang="zh-CN"/>
              <a:t>model</a:t>
            </a:r>
            <a:r>
              <a:rPr kumimoji="1" lang="en-US" altLang="zh-CN"/>
              <a:t> </a:t>
            </a:r>
            <a:r>
              <a:rPr kumimoji="1" lang="en-CA" altLang="zh-CN"/>
              <a:t>on </a:t>
            </a:r>
            <a:r>
              <a:rPr kumimoji="1" lang="en-CA" altLang="zh-CN" err="1"/>
              <a:t>Gooogle</a:t>
            </a:r>
            <a:r>
              <a:rPr kumimoji="1" lang="en-CA" altLang="zh-CN"/>
              <a:t> cloud </a:t>
            </a:r>
            <a:r>
              <a:rPr kumimoji="1" lang="en-CA" altLang="zh-CN" err="1"/>
              <a:t>vertax</a:t>
            </a:r>
            <a:r>
              <a:rPr kumimoji="1" lang="en-CA" altLang="zh-CN"/>
              <a:t> ai platform. We transferred our test images to the </a:t>
            </a:r>
            <a:r>
              <a:rPr kumimoji="1" lang="en-CA" altLang="zh-CN" err="1"/>
              <a:t>jsonl</a:t>
            </a:r>
            <a:r>
              <a:rPr kumimoji="1" lang="en-CA" altLang="zh-CN"/>
              <a:t> format file and try to predict. </a:t>
            </a:r>
            <a:r>
              <a:rPr lang="en-CA" altLang="zh-CN" b="0" i="0">
                <a:solidFill>
                  <a:srgbClr val="1B1E25"/>
                </a:solidFill>
                <a:effectLst/>
                <a:latin typeface="-apple-system"/>
              </a:rPr>
              <a:t>Unfortunately,</a:t>
            </a:r>
            <a:r>
              <a:rPr lang="zh-CN" altLang="en-US" b="0" i="0">
                <a:solidFill>
                  <a:srgbClr val="1B1E25"/>
                </a:solidFill>
                <a:effectLst/>
                <a:latin typeface="-apple-system"/>
              </a:rPr>
              <a:t> </a:t>
            </a:r>
            <a:r>
              <a:rPr lang="en-US" altLang="zh-CN" b="0" i="0">
                <a:solidFill>
                  <a:srgbClr val="1B1E25"/>
                </a:solidFill>
                <a:effectLst/>
                <a:latin typeface="-apple-system"/>
              </a:rPr>
              <a:t>it failed. After that, the google cloud was shut down</a:t>
            </a:r>
            <a:r>
              <a:rPr lang="zh-CN" altLang="en-US" b="0" i="0">
                <a:solidFill>
                  <a:srgbClr val="1B1E25"/>
                </a:solidFill>
                <a:effectLst/>
                <a:latin typeface="-apple-system"/>
              </a:rPr>
              <a:t> </a:t>
            </a:r>
            <a:r>
              <a:rPr lang="en-US" altLang="zh-CN" b="0" i="0">
                <a:solidFill>
                  <a:srgbClr val="1B1E25"/>
                </a:solidFill>
                <a:effectLst/>
                <a:latin typeface="-apple-system"/>
              </a:rPr>
              <a:t>because the prediction task used</a:t>
            </a:r>
            <a:r>
              <a:rPr lang="zh-CN" altLang="en-US" b="0" i="0">
                <a:solidFill>
                  <a:srgbClr val="1B1E25"/>
                </a:solidFill>
                <a:effectLst/>
                <a:latin typeface="-apple-system"/>
              </a:rPr>
              <a:t> </a:t>
            </a:r>
            <a:r>
              <a:rPr lang="en-CA" altLang="zh-CN" b="0" i="0">
                <a:solidFill>
                  <a:srgbClr val="1B1E25"/>
                </a:solidFill>
                <a:effectLst/>
                <a:latin typeface="-apple-system"/>
              </a:rPr>
              <a:t>all </a:t>
            </a:r>
            <a:r>
              <a:rPr lang="en-US" altLang="zh-CN" b="0" i="0">
                <a:solidFill>
                  <a:srgbClr val="1B1E25"/>
                </a:solidFill>
                <a:effectLst/>
                <a:latin typeface="-apple-system"/>
              </a:rPr>
              <a:t>the remaining credit.</a:t>
            </a:r>
            <a:endParaRPr lang="en-CA" altLang="zh-CN" b="0" i="0">
              <a:solidFill>
                <a:srgbClr val="1B1E25"/>
              </a:solidFill>
              <a:effectLst/>
              <a:latin typeface="-apple-system"/>
            </a:endParaRPr>
          </a:p>
        </p:txBody>
      </p:sp>
      <p:sp>
        <p:nvSpPr>
          <p:cNvPr id="4" name="灯片编号占位符 3"/>
          <p:cNvSpPr>
            <a:spLocks noGrp="1"/>
          </p:cNvSpPr>
          <p:nvPr>
            <p:ph type="sldNum" sz="quarter" idx="5"/>
          </p:nvPr>
        </p:nvSpPr>
        <p:spPr/>
        <p:txBody>
          <a:bodyPr/>
          <a:lstStyle/>
          <a:p>
            <a:fld id="{EEE71C17-0EB0-43AE-91B5-37D133033B19}" type="slidenum">
              <a:rPr lang="en-US" smtClean="0"/>
              <a:t>20</a:t>
            </a:fld>
            <a:endParaRPr lang="en-US"/>
          </a:p>
        </p:txBody>
      </p:sp>
    </p:spTree>
    <p:extLst>
      <p:ext uri="{BB962C8B-B14F-4D97-AF65-F5344CB8AC3E}">
        <p14:creationId xmlns:p14="http://schemas.microsoft.com/office/powerpoint/2010/main" val="154033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a:t>
            </a:r>
          </a:p>
        </p:txBody>
      </p:sp>
      <p:sp>
        <p:nvSpPr>
          <p:cNvPr id="4" name="Slide Number Placeholder 3"/>
          <p:cNvSpPr>
            <a:spLocks noGrp="1"/>
          </p:cNvSpPr>
          <p:nvPr>
            <p:ph type="sldNum" sz="quarter" idx="5"/>
          </p:nvPr>
        </p:nvSpPr>
        <p:spPr/>
        <p:txBody>
          <a:bodyPr/>
          <a:lstStyle/>
          <a:p>
            <a:fld id="{A1F1FB2D-478F-4AA2-A969-6CD8FCD20481}" type="slidenum">
              <a:rPr lang="en-US" smtClean="0"/>
              <a:t>3</a:t>
            </a:fld>
            <a:endParaRPr lang="en-US"/>
          </a:p>
        </p:txBody>
      </p:sp>
    </p:spTree>
    <p:extLst>
      <p:ext uri="{BB962C8B-B14F-4D97-AF65-F5344CB8AC3E}">
        <p14:creationId xmlns:p14="http://schemas.microsoft.com/office/powerpoint/2010/main" val="2364201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a:t>Leo</a:t>
            </a:r>
          </a:p>
          <a:p>
            <a:r>
              <a:rPr lang="en-US" altLang="zh-CN">
                <a:solidFill>
                  <a:schemeClr val="accent3">
                    <a:lumMod val="75000"/>
                  </a:schemeClr>
                </a:solidFill>
                <a:cs typeface="Calibri"/>
              </a:rPr>
              <a:t>For question 1, </a:t>
            </a:r>
            <a:r>
              <a:rPr kumimoji="1" lang="en-CA" altLang="zh-CN"/>
              <a:t>It was the first time we built a </a:t>
            </a:r>
            <a:r>
              <a:rPr kumimoji="1" lang="en-CA" altLang="zh-CN" err="1"/>
              <a:t>cnn</a:t>
            </a:r>
            <a:r>
              <a:rPr kumimoji="1" lang="en-CA" altLang="zh-CN"/>
              <a:t> model, we tried 20 epochs at first, and then we found that the validation loss increased after about 10 epochs. To prevent overfitting, we set 10 epochs.</a:t>
            </a:r>
          </a:p>
          <a:p>
            <a:r>
              <a:rPr kumimoji="1" lang="en-CA" altLang="zh-CN"/>
              <a:t>And then, we add the early stopping to the model, after that it stopped at 7 epochs.</a:t>
            </a:r>
            <a:endParaRPr kumimoji="1" lang="zh-CN" altLang="en-US"/>
          </a:p>
        </p:txBody>
      </p:sp>
      <p:sp>
        <p:nvSpPr>
          <p:cNvPr id="4" name="灯片编号占位符 3"/>
          <p:cNvSpPr>
            <a:spLocks noGrp="1"/>
          </p:cNvSpPr>
          <p:nvPr>
            <p:ph type="sldNum" sz="quarter" idx="5"/>
          </p:nvPr>
        </p:nvSpPr>
        <p:spPr/>
        <p:txBody>
          <a:bodyPr/>
          <a:lstStyle/>
          <a:p>
            <a:fld id="{EEE71C17-0EB0-43AE-91B5-37D133033B19}" type="slidenum">
              <a:rPr lang="en-US" smtClean="0"/>
              <a:t>22</a:t>
            </a:fld>
            <a:endParaRPr lang="en-US"/>
          </a:p>
        </p:txBody>
      </p:sp>
    </p:spTree>
    <p:extLst>
      <p:ext uri="{BB962C8B-B14F-4D97-AF65-F5344CB8AC3E}">
        <p14:creationId xmlns:p14="http://schemas.microsoft.com/office/powerpoint/2010/main" val="33626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Leo</a:t>
            </a:r>
          </a:p>
          <a:p>
            <a:r>
              <a:rPr lang="en-US" altLang="zh-CN">
                <a:solidFill>
                  <a:schemeClr val="accent3">
                    <a:lumMod val="75000"/>
                  </a:schemeClr>
                </a:solidFill>
                <a:cs typeface="Calibri"/>
              </a:rPr>
              <a:t>For question 2, We did not compress the photos. The laptop we use for the CNN</a:t>
            </a:r>
            <a:r>
              <a:rPr lang="zh-CN" altLang="en-US">
                <a:solidFill>
                  <a:schemeClr val="accent3">
                    <a:lumMod val="75000"/>
                  </a:schemeClr>
                </a:solidFill>
                <a:cs typeface="Calibri"/>
              </a:rPr>
              <a:t> </a:t>
            </a:r>
            <a:r>
              <a:rPr lang="en-US" altLang="zh-CN">
                <a:solidFill>
                  <a:schemeClr val="accent3">
                    <a:lumMod val="75000"/>
                  </a:schemeClr>
                </a:solidFill>
                <a:cs typeface="Calibri"/>
              </a:rPr>
              <a:t>process has 32 Gb ram and the swap function which makes the SSD</a:t>
            </a:r>
            <a:r>
              <a:rPr lang="zh-CN" altLang="en-US">
                <a:solidFill>
                  <a:schemeClr val="accent3">
                    <a:lumMod val="75000"/>
                  </a:schemeClr>
                </a:solidFill>
                <a:cs typeface="Calibri"/>
              </a:rPr>
              <a:t> </a:t>
            </a:r>
            <a:r>
              <a:rPr lang="en-US" altLang="zh-CN">
                <a:solidFill>
                  <a:schemeClr val="accent3">
                    <a:lumMod val="75000"/>
                  </a:schemeClr>
                </a:solidFill>
                <a:cs typeface="Calibri"/>
              </a:rPr>
              <a:t>a part of ram. So when we ran the </a:t>
            </a:r>
            <a:r>
              <a:rPr lang="en-US" altLang="zh-CN" err="1">
                <a:solidFill>
                  <a:schemeClr val="accent3">
                    <a:lumMod val="75000"/>
                  </a:schemeClr>
                </a:solidFill>
                <a:cs typeface="Calibri"/>
              </a:rPr>
              <a:t>cnn</a:t>
            </a:r>
            <a:r>
              <a:rPr lang="en-US" altLang="zh-CN">
                <a:solidFill>
                  <a:schemeClr val="accent3">
                    <a:lumMod val="75000"/>
                  </a:schemeClr>
                </a:solidFill>
                <a:cs typeface="Calibri"/>
              </a:rPr>
              <a:t> model, it took 100gb ram. And also we have a remote computer with 48gb ram.</a:t>
            </a:r>
          </a:p>
          <a:p>
            <a:endParaRPr lang="en-US" altLang="zh-TW">
              <a:solidFill>
                <a:schemeClr val="accent3">
                  <a:lumMod val="75000"/>
                </a:schemeClr>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chemeClr val="accent3">
                    <a:lumMod val="75000"/>
                  </a:schemeClr>
                </a:solidFill>
                <a:cs typeface="Calibri"/>
              </a:rPr>
              <a:t>For question 3, </a:t>
            </a:r>
            <a:r>
              <a:rPr lang="en-US" altLang="zh-CN">
                <a:solidFill>
                  <a:schemeClr val="accent3">
                    <a:lumMod val="75000"/>
                  </a:schemeClr>
                </a:solidFill>
                <a:latin typeface="Calibri"/>
                <a:cs typeface="Calibri"/>
              </a:rPr>
              <a:t>For image processing, we separated the image to four segments and ran it on four laptops at the same time.</a:t>
            </a:r>
          </a:p>
          <a:p>
            <a:r>
              <a:rPr lang="en-CA" altLang="zh-TW"/>
              <a:t>For model </a:t>
            </a:r>
            <a:r>
              <a:rPr lang="en-CA" altLang="zh-TW" err="1"/>
              <a:t>buiding</a:t>
            </a:r>
            <a:r>
              <a:rPr lang="en-CA" altLang="zh-TW"/>
              <a:t>, we use the laptop to build </a:t>
            </a:r>
            <a:r>
              <a:rPr lang="en-CA" altLang="zh-TW" err="1"/>
              <a:t>cnn</a:t>
            </a:r>
            <a:r>
              <a:rPr lang="en-CA" altLang="zh-TW"/>
              <a:t> model, the remote computer for yolo model, and google </a:t>
            </a:r>
            <a:r>
              <a:rPr lang="en-CA" altLang="zh-TW" err="1"/>
              <a:t>colab</a:t>
            </a:r>
            <a:r>
              <a:rPr lang="en-CA" altLang="zh-TW"/>
              <a:t> for faster </a:t>
            </a:r>
            <a:r>
              <a:rPr lang="en-CA" altLang="zh-TW" err="1"/>
              <a:t>rcnn</a:t>
            </a:r>
            <a:r>
              <a:rPr lang="en-CA" altLang="zh-TW"/>
              <a:t> model. We cannot use the whole data in </a:t>
            </a:r>
            <a:r>
              <a:rPr lang="en-CA" altLang="zh-TW" err="1"/>
              <a:t>colab</a:t>
            </a:r>
            <a:r>
              <a:rPr lang="en-CA" altLang="zh-TW"/>
              <a:t>, and then we saw the bad result from faster </a:t>
            </a:r>
            <a:r>
              <a:rPr lang="en-CA" altLang="zh-TW" err="1"/>
              <a:t>rcnn</a:t>
            </a:r>
            <a:r>
              <a:rPr lang="en-CA" altLang="zh-TW"/>
              <a:t>, so we just throw it away. But </a:t>
            </a:r>
            <a:r>
              <a:rPr lang="en-CA" altLang="zh-TW" err="1"/>
              <a:t>cnn</a:t>
            </a:r>
            <a:r>
              <a:rPr lang="en-CA" altLang="zh-TW"/>
              <a:t> and yolo model can run very well in the laptop and the remote computer.</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23</a:t>
            </a:fld>
            <a:endParaRPr lang="en-US"/>
          </a:p>
        </p:txBody>
      </p:sp>
    </p:spTree>
    <p:extLst>
      <p:ext uri="{BB962C8B-B14F-4D97-AF65-F5344CB8AC3E}">
        <p14:creationId xmlns:p14="http://schemas.microsoft.com/office/powerpoint/2010/main" val="3381324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Leo</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24</a:t>
            </a:fld>
            <a:endParaRPr lang="en-US"/>
          </a:p>
        </p:txBody>
      </p:sp>
    </p:spTree>
    <p:extLst>
      <p:ext uri="{BB962C8B-B14F-4D97-AF65-F5344CB8AC3E}">
        <p14:creationId xmlns:p14="http://schemas.microsoft.com/office/powerpoint/2010/main" val="1262256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La</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25</a:t>
            </a:fld>
            <a:endParaRPr lang="en-US"/>
          </a:p>
        </p:txBody>
      </p:sp>
    </p:spTree>
    <p:extLst>
      <p:ext uri="{BB962C8B-B14F-4D97-AF65-F5344CB8AC3E}">
        <p14:creationId xmlns:p14="http://schemas.microsoft.com/office/powerpoint/2010/main" val="116737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La</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26</a:t>
            </a:fld>
            <a:endParaRPr lang="en-US"/>
          </a:p>
        </p:txBody>
      </p:sp>
    </p:spTree>
    <p:extLst>
      <p:ext uri="{BB962C8B-B14F-4D97-AF65-F5344CB8AC3E}">
        <p14:creationId xmlns:p14="http://schemas.microsoft.com/office/powerpoint/2010/main" val="49481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PP</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27</a:t>
            </a:fld>
            <a:endParaRPr lang="en-US"/>
          </a:p>
        </p:txBody>
      </p:sp>
    </p:spTree>
    <p:extLst>
      <p:ext uri="{BB962C8B-B14F-4D97-AF65-F5344CB8AC3E}">
        <p14:creationId xmlns:p14="http://schemas.microsoft.com/office/powerpoint/2010/main" val="278411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PP</a:t>
            </a:r>
          </a:p>
          <a:p>
            <a:r>
              <a:rPr lang="en-US" altLang="zh-TW"/>
              <a:t>Loss: Diff loss </a:t>
            </a:r>
            <a:r>
              <a:rPr lang="en-US" altLang="zh-TW" err="1"/>
              <a:t>fx</a:t>
            </a:r>
            <a:r>
              <a:rPr lang="en-US" altLang="zh-TW"/>
              <a:t> -&gt; diff scale of loss </a:t>
            </a:r>
            <a:r>
              <a:rPr lang="en-US" altLang="zh-TW" err="1"/>
              <a:t>val</a:t>
            </a:r>
            <a:r>
              <a:rPr lang="en-US" altLang="zh-TW"/>
              <a:t> -&gt; can’t just simply compare them. Even </a:t>
            </a:r>
            <a:r>
              <a:rPr lang="en-US" altLang="zh-TW" err="1"/>
              <a:t>tho</a:t>
            </a:r>
            <a:r>
              <a:rPr lang="en-US" altLang="zh-TW"/>
              <a:t> the number of those for CNN is high, but it’s cannot be compared with the rest of the models’ results.</a:t>
            </a:r>
          </a:p>
          <a:p>
            <a:r>
              <a:rPr lang="en-US" altLang="zh-TW"/>
              <a:t>Acc : the possible reason might be because we only keep one bounding box in one image, but did not do so for the rest of the models because there’s the difference in pre-processing of the training data.</a:t>
            </a:r>
            <a:endParaRPr lang="zh-TW" altLang="en-US"/>
          </a:p>
        </p:txBody>
      </p:sp>
      <p:sp>
        <p:nvSpPr>
          <p:cNvPr id="4" name="投影片編號版面配置區 3"/>
          <p:cNvSpPr>
            <a:spLocks noGrp="1"/>
          </p:cNvSpPr>
          <p:nvPr>
            <p:ph type="sldNum" sz="quarter" idx="5"/>
          </p:nvPr>
        </p:nvSpPr>
        <p:spPr/>
        <p:txBody>
          <a:bodyPr/>
          <a:lstStyle/>
          <a:p>
            <a:fld id="{EEE71C17-0EB0-43AE-91B5-37D133033B19}" type="slidenum">
              <a:rPr lang="en-US" smtClean="0"/>
              <a:t>28</a:t>
            </a:fld>
            <a:endParaRPr lang="en-US"/>
          </a:p>
        </p:txBody>
      </p:sp>
    </p:spTree>
    <p:extLst>
      <p:ext uri="{BB962C8B-B14F-4D97-AF65-F5344CB8AC3E}">
        <p14:creationId xmlns:p14="http://schemas.microsoft.com/office/powerpoint/2010/main" val="2604023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p:txBody>
      </p:sp>
      <p:sp>
        <p:nvSpPr>
          <p:cNvPr id="4" name="Slide Number Placeholder 3"/>
          <p:cNvSpPr>
            <a:spLocks noGrp="1"/>
          </p:cNvSpPr>
          <p:nvPr>
            <p:ph type="sldNum" sz="quarter" idx="5"/>
          </p:nvPr>
        </p:nvSpPr>
        <p:spPr/>
        <p:txBody>
          <a:bodyPr/>
          <a:lstStyle/>
          <a:p>
            <a:fld id="{A1F1FB2D-478F-4AA2-A969-6CD8FCD20481}" type="slidenum">
              <a:rPr lang="en-US" smtClean="0"/>
              <a:t>31</a:t>
            </a:fld>
            <a:endParaRPr lang="en-US"/>
          </a:p>
        </p:txBody>
      </p:sp>
    </p:spTree>
    <p:extLst>
      <p:ext uri="{BB962C8B-B14F-4D97-AF65-F5344CB8AC3E}">
        <p14:creationId xmlns:p14="http://schemas.microsoft.com/office/powerpoint/2010/main" val="23426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BO</a:t>
            </a:r>
          </a:p>
          <a:p>
            <a:r>
              <a:rPr lang="en-US" sz="1200"/>
              <a:t>Data is collected from the selected beaches in Hong Kong, along the tidal line</a:t>
            </a:r>
          </a:p>
          <a:p>
            <a:r>
              <a:rPr lang="en-US" sz="1200"/>
              <a:t>This graph shows one of the sites, the discovery bay</a:t>
            </a:r>
          </a:p>
          <a:p>
            <a:r>
              <a:rPr lang="en-US" altLang="zh-HK" sz="1200"/>
              <a:t>Using aerial drone to take photos from above</a:t>
            </a:r>
          </a:p>
          <a:p>
            <a:r>
              <a:rPr lang="en-US" sz="1200"/>
              <a:t>Plastic objects, which denote as trash here, are labelled m</a:t>
            </a:r>
            <a:r>
              <a:rPr lang="en-US" altLang="zh-HK" sz="1200"/>
              <a:t>anually</a:t>
            </a:r>
          </a:p>
          <a:p>
            <a:r>
              <a:rPr lang="en-US" altLang="zh-HK" sz="1200"/>
              <a:t>The text at the left shows the coordinate of the object detection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Blue dots represented the labeled regions</a:t>
            </a:r>
          </a:p>
          <a:p>
            <a:r>
              <a:rPr lang="en-US" sz="1200"/>
              <a:t>For objects that are misclassified, some corrections can be applied, such as labelling the region as background</a:t>
            </a:r>
          </a:p>
        </p:txBody>
      </p:sp>
      <p:sp>
        <p:nvSpPr>
          <p:cNvPr id="4" name="Slide Number Placeholder 3"/>
          <p:cNvSpPr>
            <a:spLocks noGrp="1"/>
          </p:cNvSpPr>
          <p:nvPr>
            <p:ph type="sldNum" sz="quarter" idx="5"/>
          </p:nvPr>
        </p:nvSpPr>
        <p:spPr/>
        <p:txBody>
          <a:bodyPr/>
          <a:lstStyle/>
          <a:p>
            <a:fld id="{A1F1FB2D-478F-4AA2-A969-6CD8FCD20481}" type="slidenum">
              <a:rPr lang="en-US" smtClean="0"/>
              <a:t>4</a:t>
            </a:fld>
            <a:endParaRPr lang="en-US"/>
          </a:p>
        </p:txBody>
      </p:sp>
    </p:spTree>
    <p:extLst>
      <p:ext uri="{BB962C8B-B14F-4D97-AF65-F5344CB8AC3E}">
        <p14:creationId xmlns:p14="http://schemas.microsoft.com/office/powerpoint/2010/main" val="337273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Data is collected from the selected beaches in Hong Kong, along the tidal line</a:t>
            </a:r>
          </a:p>
          <a:p>
            <a:r>
              <a:rPr lang="en-US" sz="1200"/>
              <a:t>This graph shows one of the sites, the discovery bay</a:t>
            </a:r>
          </a:p>
          <a:p>
            <a:r>
              <a:rPr lang="en-US" altLang="zh-HK" sz="1200"/>
              <a:t>Using aerial drone to take photos from above</a:t>
            </a:r>
          </a:p>
          <a:p>
            <a:r>
              <a:rPr lang="en-US" sz="1200"/>
              <a:t>Plastic objects, which denote as trash here, are labelled m</a:t>
            </a:r>
            <a:r>
              <a:rPr lang="en-US" altLang="zh-HK" sz="1200"/>
              <a:t>anually</a:t>
            </a:r>
          </a:p>
          <a:p>
            <a:r>
              <a:rPr lang="en-US" altLang="zh-HK" sz="1200"/>
              <a:t>The text at the left shows the coordinate of the object detection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a:t>Blue dots represented the labeled regions</a:t>
            </a:r>
          </a:p>
          <a:p>
            <a:r>
              <a:rPr lang="en-US" sz="1200"/>
              <a:t>For objects that are misclassified, some corrections can be applied, such as labelling the region as background</a:t>
            </a:r>
          </a:p>
        </p:txBody>
      </p:sp>
      <p:sp>
        <p:nvSpPr>
          <p:cNvPr id="4" name="Slide Number Placeholder 3"/>
          <p:cNvSpPr>
            <a:spLocks noGrp="1"/>
          </p:cNvSpPr>
          <p:nvPr>
            <p:ph type="sldNum" sz="quarter" idx="5"/>
          </p:nvPr>
        </p:nvSpPr>
        <p:spPr/>
        <p:txBody>
          <a:bodyPr/>
          <a:lstStyle/>
          <a:p>
            <a:fld id="{A1F1FB2D-478F-4AA2-A969-6CD8FCD20481}" type="slidenum">
              <a:rPr lang="en-US" smtClean="0"/>
              <a:t>5</a:t>
            </a:fld>
            <a:endParaRPr lang="en-US"/>
          </a:p>
        </p:txBody>
      </p:sp>
    </p:spTree>
    <p:extLst>
      <p:ext uri="{BB962C8B-B14F-4D97-AF65-F5344CB8AC3E}">
        <p14:creationId xmlns:p14="http://schemas.microsoft.com/office/powerpoint/2010/main" val="284505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solidFill>
                  <a:srgbClr val="000000"/>
                </a:solidFill>
                <a:effectLst/>
                <a:latin typeface="Linux Libertine"/>
              </a:rPr>
              <a:t>LA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0" i="0">
                <a:solidFill>
                  <a:srgbClr val="000000"/>
                </a:solidFill>
                <a:effectLst/>
                <a:latin typeface="Linux Libertine"/>
              </a:rPr>
              <a:t>Residual neural network with 50 layers deep</a:t>
            </a:r>
          </a:p>
          <a:p>
            <a:r>
              <a:rPr lang="en-US"/>
              <a:t>Feature pyramid Network</a:t>
            </a:r>
          </a:p>
        </p:txBody>
      </p:sp>
      <p:sp>
        <p:nvSpPr>
          <p:cNvPr id="4" name="Slide Number Placeholder 3"/>
          <p:cNvSpPr>
            <a:spLocks noGrp="1"/>
          </p:cNvSpPr>
          <p:nvPr>
            <p:ph type="sldNum" sz="quarter" idx="5"/>
          </p:nvPr>
        </p:nvSpPr>
        <p:spPr/>
        <p:txBody>
          <a:bodyPr/>
          <a:lstStyle/>
          <a:p>
            <a:fld id="{A1F1FB2D-478F-4AA2-A969-6CD8FCD20481}" type="slidenum">
              <a:rPr lang="en-US" smtClean="0"/>
              <a:t>6</a:t>
            </a:fld>
            <a:endParaRPr lang="en-US"/>
          </a:p>
        </p:txBody>
      </p:sp>
    </p:spTree>
    <p:extLst>
      <p:ext uri="{BB962C8B-B14F-4D97-AF65-F5344CB8AC3E}">
        <p14:creationId xmlns:p14="http://schemas.microsoft.com/office/powerpoint/2010/main" val="66573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7</a:t>
            </a:fld>
            <a:endParaRPr lang="en-US"/>
          </a:p>
        </p:txBody>
      </p:sp>
    </p:spTree>
    <p:extLst>
      <p:ext uri="{BB962C8B-B14F-4D97-AF65-F5344CB8AC3E}">
        <p14:creationId xmlns:p14="http://schemas.microsoft.com/office/powerpoint/2010/main" val="3169815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8</a:t>
            </a:fld>
            <a:endParaRPr lang="en-US"/>
          </a:p>
        </p:txBody>
      </p:sp>
    </p:spTree>
    <p:extLst>
      <p:ext uri="{BB962C8B-B14F-4D97-AF65-F5344CB8AC3E}">
        <p14:creationId xmlns:p14="http://schemas.microsoft.com/office/powerpoint/2010/main" val="3287589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9</a:t>
            </a:fld>
            <a:endParaRPr lang="en-US"/>
          </a:p>
        </p:txBody>
      </p:sp>
    </p:spTree>
    <p:extLst>
      <p:ext uri="{BB962C8B-B14F-4D97-AF65-F5344CB8AC3E}">
        <p14:creationId xmlns:p14="http://schemas.microsoft.com/office/powerpoint/2010/main" val="308897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10</a:t>
            </a:fld>
            <a:endParaRPr lang="en-US"/>
          </a:p>
        </p:txBody>
      </p:sp>
    </p:spTree>
    <p:extLst>
      <p:ext uri="{BB962C8B-B14F-4D97-AF65-F5344CB8AC3E}">
        <p14:creationId xmlns:p14="http://schemas.microsoft.com/office/powerpoint/2010/main" val="362372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DF23-9A8D-7A89-02C3-2B808E88C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9E22E-434B-9EF9-AB9C-4937A02DB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5504F-89EA-40F0-8106-231884BA1D22}"/>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3BA8F7F3-F25C-E8B3-0A1B-F177BF093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45DE6-7F34-9EDB-41B9-D4AF2216BF7D}"/>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29008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33F9-1684-AE1A-04C4-B7C8A09EF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8D601-382F-F656-B00D-909594A04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2EE04-F289-7C23-6780-7410BC36EFDF}"/>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69EE3EBD-EBB9-B5F7-C26C-682665766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C9B8F-7ECF-8D36-41A7-8BD0D5966213}"/>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95415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0A0D12-6083-DAEB-DA54-3AF5CA0F1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FE6884-BF45-4D9C-1D67-65E4BB801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646B0-406D-3438-7A82-5F14ACF85063}"/>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B8E466FF-D0BC-BB93-30AB-E5B853787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F1F1C-8446-03B5-486C-51AF786977B1}"/>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639741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a:t>Click to add date</a:t>
            </a:r>
          </a:p>
        </p:txBody>
      </p:sp>
    </p:spTree>
    <p:extLst>
      <p:ext uri="{BB962C8B-B14F-4D97-AF65-F5344CB8AC3E}">
        <p14:creationId xmlns:p14="http://schemas.microsoft.com/office/powerpoint/2010/main" val="1762073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411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9546-034C-658D-E42D-3EDBD6FEA2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9C21-D0FC-1E81-2A38-F278D88775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20454-638C-0C7B-A2F6-F7291FB902FF}"/>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BA07FCBF-8C94-5B1C-48B5-CA55AFA54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EAC2E-2B99-1104-3928-675C2EE2F2B6}"/>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7497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CC2A-4206-B08D-8863-9F736546A2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5F5888-A9C8-92DB-2167-7D585DAF2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1D4803-D82F-CB8A-F4C0-E3D20FE3B263}"/>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807F31FA-970C-C3C9-76FA-139B2A9D3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B300D-970A-4652-6089-A6E4F081615D}"/>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583044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7CC4-36E9-3D04-A695-75099E6F3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CACE9-B87C-83FF-2E50-52A87F452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43785-DFEB-3997-B1A7-195B5476BE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09E584-5643-06B0-8EDA-B952C5040838}"/>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6" name="Footer Placeholder 5">
            <a:extLst>
              <a:ext uri="{FF2B5EF4-FFF2-40B4-BE49-F238E27FC236}">
                <a16:creationId xmlns:a16="http://schemas.microsoft.com/office/drawing/2014/main" id="{0D298957-80BE-0DD1-5319-809771EDD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2CB13-5B6F-8136-011A-0BE81A41A6E5}"/>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38539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3114-5978-6C1B-9A6A-071A9D62C2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95A708-4989-B15B-70A5-217A8D9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0DA9D-08EC-82B0-3995-965E8FEC6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4E7DA-861E-FA7F-A238-0A4EA2812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DF56EF-9FC1-AEB2-0F2D-6A597E603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25D6D7-DD49-ECC5-6628-9DC1D5ADBB25}"/>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8" name="Footer Placeholder 7">
            <a:extLst>
              <a:ext uri="{FF2B5EF4-FFF2-40B4-BE49-F238E27FC236}">
                <a16:creationId xmlns:a16="http://schemas.microsoft.com/office/drawing/2014/main" id="{249EED2C-722D-3D14-D7A9-E5574363B4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329F08-1160-CD4A-97C6-67DE622F3749}"/>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2049743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A4C3-EFF7-6528-5404-057573BC15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9C2DB0-4054-D084-0D1B-2DC8B914AD78}"/>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4" name="Footer Placeholder 3">
            <a:extLst>
              <a:ext uri="{FF2B5EF4-FFF2-40B4-BE49-F238E27FC236}">
                <a16:creationId xmlns:a16="http://schemas.microsoft.com/office/drawing/2014/main" id="{34450D32-7CC5-5A9C-1394-AA9907789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B0376-5F55-21AF-A9DB-309306F2D276}"/>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8990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6FACF-F5B6-8197-E11A-FB771666467E}"/>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3" name="Footer Placeholder 2">
            <a:extLst>
              <a:ext uri="{FF2B5EF4-FFF2-40B4-BE49-F238E27FC236}">
                <a16:creationId xmlns:a16="http://schemas.microsoft.com/office/drawing/2014/main" id="{C74C56D5-D747-FD7E-31A4-9ACE634FBC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B1BC11-D213-C132-36E1-87BC4FD9E4F0}"/>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12746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18D0-E831-7B3B-4719-532D51579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E16C29-0216-D8BD-53C4-1D5E6F20B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CE6DB0-F61F-E041-6A60-6709CFA44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68A9B-5057-A33D-EE3E-ABFF01EA5E2E}"/>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6" name="Footer Placeholder 5">
            <a:extLst>
              <a:ext uri="{FF2B5EF4-FFF2-40B4-BE49-F238E27FC236}">
                <a16:creationId xmlns:a16="http://schemas.microsoft.com/office/drawing/2014/main" id="{0EF10298-E621-7EC7-BABC-E896382C3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17D3-4176-FB6D-53F2-3D50E9A6076F}"/>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88674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7CBE-C61F-7E99-D8B6-82286649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CB2F4-741B-879F-1E36-DDC2D479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A6D133-8853-4161-7B9F-A49C7A94C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B6CC0-0EDD-8E87-09E8-582DC1A81025}"/>
              </a:ext>
            </a:extLst>
          </p:cNvPr>
          <p:cNvSpPr>
            <a:spLocks noGrp="1"/>
          </p:cNvSpPr>
          <p:nvPr>
            <p:ph type="dt" sz="half" idx="10"/>
          </p:nvPr>
        </p:nvSpPr>
        <p:spPr/>
        <p:txBody>
          <a:bodyPr/>
          <a:lstStyle/>
          <a:p>
            <a:fld id="{0A8E052B-DB92-4606-8190-29950D0B424F}" type="datetimeFigureOut">
              <a:rPr lang="en-US" smtClean="0"/>
              <a:t>4/10/2023</a:t>
            </a:fld>
            <a:endParaRPr lang="en-US"/>
          </a:p>
        </p:txBody>
      </p:sp>
      <p:sp>
        <p:nvSpPr>
          <p:cNvPr id="6" name="Footer Placeholder 5">
            <a:extLst>
              <a:ext uri="{FF2B5EF4-FFF2-40B4-BE49-F238E27FC236}">
                <a16:creationId xmlns:a16="http://schemas.microsoft.com/office/drawing/2014/main" id="{71ADF9A0-D83A-DAAB-C4CF-002F65E69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4049-238B-9C5A-F725-A9E1E71D154E}"/>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161459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5D4B1-02E2-37EB-9BD7-F9CB54D62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6017A-D7DF-F98B-D394-643113808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8E498-9286-66B4-3BF2-42154151B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E052B-DB92-4606-8190-29950D0B424F}" type="datetimeFigureOut">
              <a:rPr lang="en-US" smtClean="0"/>
              <a:t>4/10/2023</a:t>
            </a:fld>
            <a:endParaRPr lang="en-US"/>
          </a:p>
        </p:txBody>
      </p:sp>
      <p:sp>
        <p:nvSpPr>
          <p:cNvPr id="5" name="Footer Placeholder 4">
            <a:extLst>
              <a:ext uri="{FF2B5EF4-FFF2-40B4-BE49-F238E27FC236}">
                <a16:creationId xmlns:a16="http://schemas.microsoft.com/office/drawing/2014/main" id="{D0B99AF6-37B7-57A4-9CC0-CE30B0B61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631AF7-3E80-E4C9-EE25-839A8412C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884B-6C97-4491-B75D-8155D42E7B5B}" type="slidenum">
              <a:rPr lang="en-US" smtClean="0"/>
              <a:t>‹#›</a:t>
            </a:fld>
            <a:endParaRPr lang="en-US"/>
          </a:p>
        </p:txBody>
      </p:sp>
    </p:spTree>
    <p:extLst>
      <p:ext uri="{BB962C8B-B14F-4D97-AF65-F5344CB8AC3E}">
        <p14:creationId xmlns:p14="http://schemas.microsoft.com/office/powerpoint/2010/main" val="39939603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s.arcgis.com/python/api-reference/arcgis.learn.toc.html#fasterrcnn"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developers.arcgis.com/python/guide/faster-rcnn-object-detecto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B3B544-9F83-58AF-3EC7-FDD0BC65A440}"/>
              </a:ext>
            </a:extLst>
          </p:cNvPr>
          <p:cNvSpPr>
            <a:spLocks noGrp="1"/>
          </p:cNvSpPr>
          <p:nvPr>
            <p:ph type="ctrTitle"/>
          </p:nvPr>
        </p:nvSpPr>
        <p:spPr>
          <a:xfrm>
            <a:off x="428263" y="1254623"/>
            <a:ext cx="9197518" cy="2156898"/>
          </a:xfrm>
        </p:spPr>
        <p:txBody>
          <a:bodyPr/>
          <a:lstStyle/>
          <a:p>
            <a:pPr>
              <a:lnSpc>
                <a:spcPct val="100000"/>
              </a:lnSpc>
            </a:pPr>
            <a:r>
              <a:rPr lang="en-US" sz="2400"/>
              <a:t>608 Project Presentation</a:t>
            </a:r>
            <a:br>
              <a:rPr lang="en-US" sz="3600"/>
            </a:br>
            <a:r>
              <a:rPr lang="en-US" sz="3600"/>
              <a:t>Plastic Object Detection Model Comparison</a:t>
            </a:r>
            <a:br>
              <a:rPr lang="en-US" sz="3600"/>
            </a:br>
            <a:endParaRPr lang="en-US" sz="3600"/>
          </a:p>
        </p:txBody>
      </p:sp>
      <p:sp>
        <p:nvSpPr>
          <p:cNvPr id="7" name="Text Placeholder 3">
            <a:extLst>
              <a:ext uri="{FF2B5EF4-FFF2-40B4-BE49-F238E27FC236}">
                <a16:creationId xmlns:a16="http://schemas.microsoft.com/office/drawing/2014/main" id="{9655CAEE-3449-1CF5-325D-21DC5C4E6E9D}"/>
              </a:ext>
            </a:extLst>
          </p:cNvPr>
          <p:cNvSpPr>
            <a:spLocks noGrp="1"/>
          </p:cNvSpPr>
          <p:nvPr>
            <p:ph type="body" sz="quarter" idx="10"/>
          </p:nvPr>
        </p:nvSpPr>
        <p:spPr>
          <a:xfrm>
            <a:off x="428263" y="4027974"/>
            <a:ext cx="5690287" cy="2038529"/>
          </a:xfrm>
        </p:spPr>
        <p:txBody>
          <a:bodyPr/>
          <a:lstStyle/>
          <a:p>
            <a:pPr lvl="0"/>
            <a:r>
              <a:rPr lang="en-US">
                <a:latin typeface="Calibri" panose="020F0502020204030204" pitchFamily="34" charset="0"/>
                <a:ea typeface="Times New Roman" panose="02020603050405020304" pitchFamily="18" charset="0"/>
              </a:rPr>
              <a:t>Presented By:</a:t>
            </a:r>
          </a:p>
          <a:p>
            <a:pPr lvl="1"/>
            <a:r>
              <a:rPr lang="en-US" sz="1800">
                <a:solidFill>
                  <a:schemeClr val="bg1"/>
                </a:solidFill>
                <a:latin typeface="Calibri" panose="020F0502020204030204" pitchFamily="34" charset="0"/>
              </a:rPr>
              <a:t>Aung </a:t>
            </a:r>
            <a:r>
              <a:rPr lang="en-US" sz="1800" err="1">
                <a:solidFill>
                  <a:schemeClr val="bg1"/>
                </a:solidFill>
                <a:latin typeface="Calibri" panose="020F0502020204030204" pitchFamily="34" charset="0"/>
              </a:rPr>
              <a:t>Khant</a:t>
            </a:r>
            <a:r>
              <a:rPr lang="en-US" sz="1800">
                <a:solidFill>
                  <a:schemeClr val="bg1"/>
                </a:solidFill>
                <a:latin typeface="Calibri" panose="020F0502020204030204" pitchFamily="34" charset="0"/>
              </a:rPr>
              <a:t> Min 30160164</a:t>
            </a:r>
          </a:p>
          <a:p>
            <a:pPr lvl="1"/>
            <a:r>
              <a:rPr lang="en-US" sz="1800">
                <a:solidFill>
                  <a:schemeClr val="bg1"/>
                </a:solidFill>
                <a:latin typeface="Calibri" panose="020F0502020204030204" pitchFamily="34" charset="0"/>
              </a:rPr>
              <a:t>Yi-Chi Chang 30156294</a:t>
            </a:r>
            <a:endParaRPr lang="en-CA" sz="1800">
              <a:solidFill>
                <a:schemeClr val="bg1"/>
              </a:solidFill>
              <a:latin typeface="Calibri" panose="020F0502020204030204" pitchFamily="34" charset="0"/>
            </a:endParaRPr>
          </a:p>
          <a:p>
            <a:pPr lvl="1"/>
            <a:r>
              <a:rPr lang="en-US" sz="1800" err="1">
                <a:solidFill>
                  <a:schemeClr val="bg1"/>
                </a:solidFill>
                <a:latin typeface="Calibri" panose="020F0502020204030204" pitchFamily="34" charset="0"/>
              </a:rPr>
              <a:t>Peerada</a:t>
            </a:r>
            <a:r>
              <a:rPr lang="en-US" sz="1800">
                <a:solidFill>
                  <a:schemeClr val="bg1"/>
                </a:solidFill>
                <a:latin typeface="Calibri" panose="020F0502020204030204" pitchFamily="34" charset="0"/>
              </a:rPr>
              <a:t> </a:t>
            </a:r>
            <a:r>
              <a:rPr lang="en-US" sz="1800" err="1">
                <a:solidFill>
                  <a:schemeClr val="bg1"/>
                </a:solidFill>
                <a:latin typeface="Calibri" panose="020F0502020204030204" pitchFamily="34" charset="0"/>
              </a:rPr>
              <a:t>Tarasub</a:t>
            </a:r>
            <a:r>
              <a:rPr lang="en-US" sz="1800">
                <a:solidFill>
                  <a:schemeClr val="bg1"/>
                </a:solidFill>
                <a:latin typeface="Calibri" panose="020F0502020204030204" pitchFamily="34" charset="0"/>
              </a:rPr>
              <a:t> 30178664</a:t>
            </a:r>
            <a:endParaRPr lang="en-CA" sz="1800">
              <a:solidFill>
                <a:schemeClr val="bg1"/>
              </a:solidFill>
              <a:latin typeface="Calibri" panose="020F0502020204030204" pitchFamily="34" charset="0"/>
            </a:endParaRPr>
          </a:p>
          <a:p>
            <a:pPr lvl="1"/>
            <a:r>
              <a:rPr lang="en-US" sz="1800">
                <a:solidFill>
                  <a:schemeClr val="bg1"/>
                </a:solidFill>
                <a:latin typeface="Calibri" panose="020F0502020204030204" pitchFamily="34" charset="0"/>
              </a:rPr>
              <a:t>Yat Hei Fung 30183611</a:t>
            </a:r>
          </a:p>
          <a:p>
            <a:pPr lvl="1"/>
            <a:r>
              <a:rPr lang="en-US" sz="1800">
                <a:solidFill>
                  <a:schemeClr val="bg1"/>
                </a:solidFill>
                <a:latin typeface="Calibri" panose="020F0502020204030204" pitchFamily="34" charset="0"/>
              </a:rPr>
              <a:t>Hao </a:t>
            </a:r>
            <a:r>
              <a:rPr lang="en-US" sz="1800" err="1">
                <a:solidFill>
                  <a:schemeClr val="bg1"/>
                </a:solidFill>
                <a:latin typeface="Calibri" panose="020F0502020204030204" pitchFamily="34" charset="0"/>
              </a:rPr>
              <a:t>Su</a:t>
            </a:r>
            <a:r>
              <a:rPr lang="en-US" sz="1800">
                <a:solidFill>
                  <a:schemeClr val="bg1"/>
                </a:solidFill>
                <a:latin typeface="Calibri" panose="020F0502020204030204" pitchFamily="34" charset="0"/>
              </a:rPr>
              <a:t> 30191442</a:t>
            </a:r>
            <a:endParaRPr lang="en-CA" sz="1800">
              <a:solidFill>
                <a:schemeClr val="bg1"/>
              </a:solidFill>
              <a:latin typeface="Calibri" panose="020F0502020204030204" pitchFamily="34" charset="0"/>
            </a:endParaRPr>
          </a:p>
        </p:txBody>
      </p:sp>
      <p:sp>
        <p:nvSpPr>
          <p:cNvPr id="10" name="TextBox 9">
            <a:extLst>
              <a:ext uri="{FF2B5EF4-FFF2-40B4-BE49-F238E27FC236}">
                <a16:creationId xmlns:a16="http://schemas.microsoft.com/office/drawing/2014/main" id="{DEBD5C23-CE7A-85C7-F861-2A1D895F5C0D}"/>
              </a:ext>
            </a:extLst>
          </p:cNvPr>
          <p:cNvSpPr txBox="1"/>
          <p:nvPr/>
        </p:nvSpPr>
        <p:spPr>
          <a:xfrm>
            <a:off x="428263" y="3742842"/>
            <a:ext cx="8432800" cy="425758"/>
          </a:xfrm>
          <a:prstGeom prst="rect">
            <a:avLst/>
          </a:prstGeom>
          <a:noFill/>
        </p:spPr>
        <p:txBody>
          <a:bodyPr wrap="square" lIns="91440" tIns="45720" rIns="91440" bIns="45720" anchor="t">
            <a:spAutoFit/>
          </a:bodyPr>
          <a:lstStyle/>
          <a:p>
            <a:pPr>
              <a:lnSpc>
                <a:spcPts val="2600"/>
              </a:lnSpc>
              <a:defRPr/>
            </a:pPr>
            <a:r>
              <a:rPr lang="en-US" sz="2400" b="1">
                <a:solidFill>
                  <a:srgbClr val="FFCD00"/>
                </a:solidFill>
                <a:latin typeface="Calibri" panose="020F0502020204030204"/>
                <a:cs typeface="Calibri"/>
              </a:rPr>
              <a:t>Group 6 </a:t>
            </a:r>
          </a:p>
        </p:txBody>
      </p:sp>
      <p:sp>
        <p:nvSpPr>
          <p:cNvPr id="2" name="文本框 1">
            <a:extLst>
              <a:ext uri="{FF2B5EF4-FFF2-40B4-BE49-F238E27FC236}">
                <a16:creationId xmlns:a16="http://schemas.microsoft.com/office/drawing/2014/main" id="{7E00B138-A497-945C-AE0B-7F833BF5C68B}"/>
              </a:ext>
            </a:extLst>
          </p:cNvPr>
          <p:cNvSpPr txBox="1"/>
          <p:nvPr/>
        </p:nvSpPr>
        <p:spPr>
          <a:xfrm>
            <a:off x="5475767" y="5061098"/>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37472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FF48-3FBB-A6F6-209D-0520FE1B98D9}"/>
              </a:ext>
            </a:extLst>
          </p:cNvPr>
          <p:cNvSpPr>
            <a:spLocks noGrp="1"/>
          </p:cNvSpPr>
          <p:nvPr>
            <p:ph type="title"/>
          </p:nvPr>
        </p:nvSpPr>
        <p:spPr/>
        <p:txBody>
          <a:bodyPr lIns="91440" tIns="45720" rIns="91440" bIns="45720" anchor="ctr" anchorCtr="0">
            <a:normAutofit/>
          </a:bodyPr>
          <a:lstStyle/>
          <a:p>
            <a:r>
              <a:rPr lang="en-US">
                <a:ea typeface="+mn-lt"/>
                <a:cs typeface="+mn-lt"/>
              </a:rPr>
              <a:t>4.0.1 Pipeline process</a:t>
            </a:r>
            <a:endParaRPr lang="en-US" b="0">
              <a:ea typeface="+mn-lt"/>
              <a:cs typeface="+mn-lt"/>
            </a:endParaRPr>
          </a:p>
        </p:txBody>
      </p:sp>
      <p:sp>
        <p:nvSpPr>
          <p:cNvPr id="4" name="Slide Number Placeholder 3">
            <a:extLst>
              <a:ext uri="{FF2B5EF4-FFF2-40B4-BE49-F238E27FC236}">
                <a16:creationId xmlns:a16="http://schemas.microsoft.com/office/drawing/2014/main" id="{E8342A3C-BA36-A129-AE6D-52CFAD40ECD8}"/>
              </a:ext>
            </a:extLst>
          </p:cNvPr>
          <p:cNvSpPr>
            <a:spLocks noGrp="1"/>
          </p:cNvSpPr>
          <p:nvPr>
            <p:ph type="sldNum" sz="quarter" idx="12"/>
          </p:nvPr>
        </p:nvSpPr>
        <p:spPr/>
        <p:txBody>
          <a:bodyPr/>
          <a:lstStyle/>
          <a:p>
            <a:fld id="{5C35FCF4-C3EF-BD43-82E0-05BC237DAD2A}" type="slidenum">
              <a:rPr lang="en-US" smtClean="0"/>
              <a:pPr/>
              <a:t>10</a:t>
            </a:fld>
            <a:endParaRPr lang="en-US"/>
          </a:p>
        </p:txBody>
      </p:sp>
      <p:pic>
        <p:nvPicPr>
          <p:cNvPr id="5" name="Picture 5">
            <a:extLst>
              <a:ext uri="{FF2B5EF4-FFF2-40B4-BE49-F238E27FC236}">
                <a16:creationId xmlns:a16="http://schemas.microsoft.com/office/drawing/2014/main" id="{D97867ED-48F6-A71C-EA79-B07E07580D42}"/>
              </a:ext>
            </a:extLst>
          </p:cNvPr>
          <p:cNvPicPr>
            <a:picLocks noChangeAspect="1"/>
          </p:cNvPicPr>
          <p:nvPr/>
        </p:nvPicPr>
        <p:blipFill>
          <a:blip r:embed="rId3"/>
          <a:stretch>
            <a:fillRect/>
          </a:stretch>
        </p:blipFill>
        <p:spPr>
          <a:xfrm>
            <a:off x="944880" y="1295400"/>
            <a:ext cx="10134600" cy="5067300"/>
          </a:xfrm>
          <a:prstGeom prst="rect">
            <a:avLst/>
          </a:prstGeom>
        </p:spPr>
      </p:pic>
    </p:spTree>
    <p:extLst>
      <p:ext uri="{BB962C8B-B14F-4D97-AF65-F5344CB8AC3E}">
        <p14:creationId xmlns:p14="http://schemas.microsoft.com/office/powerpoint/2010/main" val="128746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73EE-E073-BBBF-63A7-499CEC1DFF1A}"/>
              </a:ext>
            </a:extLst>
          </p:cNvPr>
          <p:cNvSpPr>
            <a:spLocks noGrp="1"/>
          </p:cNvSpPr>
          <p:nvPr>
            <p:ph type="title"/>
          </p:nvPr>
        </p:nvSpPr>
        <p:spPr/>
        <p:txBody>
          <a:bodyPr lIns="91440" tIns="45720" rIns="91440" bIns="45720" anchor="ctr" anchorCtr="0">
            <a:normAutofit/>
          </a:bodyPr>
          <a:lstStyle/>
          <a:p>
            <a:r>
              <a:rPr lang="en-US">
                <a:cs typeface="Calibri"/>
              </a:rPr>
              <a:t>4.0.2 Pipeline Result</a:t>
            </a:r>
          </a:p>
        </p:txBody>
      </p:sp>
      <p:sp>
        <p:nvSpPr>
          <p:cNvPr id="4" name="Slide Number Placeholder 3">
            <a:extLst>
              <a:ext uri="{FF2B5EF4-FFF2-40B4-BE49-F238E27FC236}">
                <a16:creationId xmlns:a16="http://schemas.microsoft.com/office/drawing/2014/main" id="{48D0866F-2BE3-15BC-6A51-584447B61717}"/>
              </a:ext>
            </a:extLst>
          </p:cNvPr>
          <p:cNvSpPr>
            <a:spLocks noGrp="1"/>
          </p:cNvSpPr>
          <p:nvPr>
            <p:ph type="sldNum" sz="quarter" idx="12"/>
          </p:nvPr>
        </p:nvSpPr>
        <p:spPr/>
        <p:txBody>
          <a:bodyPr/>
          <a:lstStyle/>
          <a:p>
            <a:fld id="{5C35FCF4-C3EF-BD43-82E0-05BC237DAD2A}" type="slidenum">
              <a:rPr lang="en-US" smtClean="0"/>
              <a:pPr/>
              <a:t>11</a:t>
            </a:fld>
            <a:endParaRPr lang="en-US"/>
          </a:p>
        </p:txBody>
      </p:sp>
      <p:pic>
        <p:nvPicPr>
          <p:cNvPr id="8" name="Picture 8">
            <a:extLst>
              <a:ext uri="{FF2B5EF4-FFF2-40B4-BE49-F238E27FC236}">
                <a16:creationId xmlns:a16="http://schemas.microsoft.com/office/drawing/2014/main" id="{14148749-A98B-88EA-3459-F09F1BACBB17}"/>
              </a:ext>
            </a:extLst>
          </p:cNvPr>
          <p:cNvPicPr>
            <a:picLocks noGrp="1" noChangeAspect="1"/>
          </p:cNvPicPr>
          <p:nvPr>
            <p:ph idx="1"/>
          </p:nvPr>
        </p:nvPicPr>
        <p:blipFill>
          <a:blip r:embed="rId3"/>
          <a:stretch>
            <a:fillRect/>
          </a:stretch>
        </p:blipFill>
        <p:spPr>
          <a:xfrm>
            <a:off x="105428" y="1831055"/>
            <a:ext cx="11780520" cy="3924300"/>
          </a:xfrm>
        </p:spPr>
      </p:pic>
    </p:spTree>
    <p:extLst>
      <p:ext uri="{BB962C8B-B14F-4D97-AF65-F5344CB8AC3E}">
        <p14:creationId xmlns:p14="http://schemas.microsoft.com/office/powerpoint/2010/main" val="2058881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B3957D2-6A26-6A90-7C90-6C3E4664477D}"/>
              </a:ext>
            </a:extLst>
          </p:cNvPr>
          <p:cNvSpPr/>
          <p:nvPr/>
        </p:nvSpPr>
        <p:spPr>
          <a:xfrm>
            <a:off x="214602" y="1504852"/>
            <a:ext cx="5668181" cy="3414855"/>
          </a:xfrm>
          <a:prstGeom prst="roundRect">
            <a:avLst>
              <a:gd name="adj" fmla="val 4766"/>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9A5C70C2-3F1B-7A2C-48FC-EBA97AD38510}"/>
              </a:ext>
            </a:extLst>
          </p:cNvPr>
          <p:cNvSpPr/>
          <p:nvPr/>
        </p:nvSpPr>
        <p:spPr>
          <a:xfrm>
            <a:off x="9057206" y="1504851"/>
            <a:ext cx="2907078" cy="4070643"/>
          </a:xfrm>
          <a:prstGeom prst="roundRect">
            <a:avLst>
              <a:gd name="adj" fmla="val 4435"/>
            </a:avLst>
          </a:prstGeom>
          <a:solidFill>
            <a:srgbClr val="E4F4E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C31C362C-63C3-9ABC-7AB3-58B3A057CD4A}"/>
              </a:ext>
            </a:extLst>
          </p:cNvPr>
          <p:cNvSpPr/>
          <p:nvPr/>
        </p:nvSpPr>
        <p:spPr>
          <a:xfrm>
            <a:off x="9503208" y="2412733"/>
            <a:ext cx="2015067" cy="1939524"/>
          </a:xfrm>
          <a:prstGeom prst="roundRect">
            <a:avLst>
              <a:gd name="adj" fmla="val 389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3"/>
              </a:solidFill>
            </a:endParaRPr>
          </a:p>
        </p:txBody>
      </p:sp>
      <p:sp>
        <p:nvSpPr>
          <p:cNvPr id="45" name="Rectangle: Rounded Corners 44">
            <a:extLst>
              <a:ext uri="{FF2B5EF4-FFF2-40B4-BE49-F238E27FC236}">
                <a16:creationId xmlns:a16="http://schemas.microsoft.com/office/drawing/2014/main" id="{5EE79293-1033-DEBC-AB44-A3DCB8218AAB}"/>
              </a:ext>
            </a:extLst>
          </p:cNvPr>
          <p:cNvSpPr/>
          <p:nvPr/>
        </p:nvSpPr>
        <p:spPr>
          <a:xfrm>
            <a:off x="6017000" y="1509320"/>
            <a:ext cx="2907078" cy="3414855"/>
          </a:xfrm>
          <a:prstGeom prst="roundRect">
            <a:avLst>
              <a:gd name="adj" fmla="val 4435"/>
            </a:avLst>
          </a:prstGeom>
          <a:solidFill>
            <a:srgbClr val="FFEE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a:t>4.1 CNN </a:t>
            </a:r>
            <a:r>
              <a:rPr lang="en-US" altLang="zh-TW"/>
              <a:t>(TensorFlow)</a:t>
            </a:r>
            <a:endParaRPr lang="en-US"/>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12</a:t>
            </a:fld>
            <a:endParaRPr lang="en-US"/>
          </a:p>
        </p:txBody>
      </p:sp>
      <p:sp>
        <p:nvSpPr>
          <p:cNvPr id="13" name="Rectangle: Rounded Corners 12">
            <a:extLst>
              <a:ext uri="{FF2B5EF4-FFF2-40B4-BE49-F238E27FC236}">
                <a16:creationId xmlns:a16="http://schemas.microsoft.com/office/drawing/2014/main" id="{968A9E94-1D94-0D15-7DBB-AC1FFCCFA505}"/>
              </a:ext>
            </a:extLst>
          </p:cNvPr>
          <p:cNvSpPr/>
          <p:nvPr/>
        </p:nvSpPr>
        <p:spPr>
          <a:xfrm>
            <a:off x="461638" y="2234136"/>
            <a:ext cx="1062023" cy="2118125"/>
          </a:xfrm>
          <a:prstGeom prst="roundRect">
            <a:avLst>
              <a:gd name="adj" fmla="val 1118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Raw Data</a:t>
            </a:r>
          </a:p>
          <a:p>
            <a:pPr algn="ctr"/>
            <a:r>
              <a:rPr lang="en-US" sz="1200">
                <a:solidFill>
                  <a:schemeClr val="tx1"/>
                </a:solidFill>
                <a:cs typeface="Calibri"/>
              </a:rPr>
              <a:t>(</a:t>
            </a:r>
            <a:r>
              <a:rPr lang="en-US" sz="1200" err="1">
                <a:solidFill>
                  <a:schemeClr val="tx1"/>
                </a:solidFill>
                <a:cs typeface="Calibri"/>
              </a:rPr>
              <a:t>Img</a:t>
            </a:r>
            <a:r>
              <a:rPr lang="en-US" sz="1200">
                <a:solidFill>
                  <a:schemeClr val="tx1"/>
                </a:solidFill>
                <a:cs typeface="Calibri"/>
              </a:rPr>
              <a:t> &amp; XML)</a:t>
            </a:r>
          </a:p>
        </p:txBody>
      </p:sp>
      <p:sp>
        <p:nvSpPr>
          <p:cNvPr id="14" name="Rectangle: Rounded Corners 13">
            <a:extLst>
              <a:ext uri="{FF2B5EF4-FFF2-40B4-BE49-F238E27FC236}">
                <a16:creationId xmlns:a16="http://schemas.microsoft.com/office/drawing/2014/main" id="{F78FF781-15C0-F2CA-438B-297A4354B666}"/>
              </a:ext>
            </a:extLst>
          </p:cNvPr>
          <p:cNvSpPr/>
          <p:nvPr/>
        </p:nvSpPr>
        <p:spPr>
          <a:xfrm>
            <a:off x="2068589" y="2234134"/>
            <a:ext cx="1267154" cy="2118125"/>
          </a:xfrm>
          <a:prstGeom prst="roundRect">
            <a:avLst>
              <a:gd name="adj" fmla="val 1015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cs typeface="Calibri"/>
              </a:rPr>
              <a:t>Wrangle data for the input:</a:t>
            </a:r>
          </a:p>
          <a:p>
            <a:pPr algn="ctr"/>
            <a:r>
              <a:rPr lang="en-US" sz="1600">
                <a:solidFill>
                  <a:schemeClr val="tx1"/>
                </a:solidFill>
                <a:cs typeface="Calibri"/>
              </a:rPr>
              <a:t>1. </a:t>
            </a:r>
            <a:r>
              <a:rPr lang="en-US" sz="1600" err="1">
                <a:solidFill>
                  <a:schemeClr val="tx1"/>
                </a:solidFill>
                <a:cs typeface="Calibri"/>
              </a:rPr>
              <a:t>Img</a:t>
            </a:r>
            <a:r>
              <a:rPr lang="en-US" sz="1600">
                <a:solidFill>
                  <a:schemeClr val="tx1"/>
                </a:solidFill>
                <a:cs typeface="Calibri"/>
              </a:rPr>
              <a:t> list</a:t>
            </a:r>
            <a:endParaRPr lang="en-US" altLang="zh-CN" sz="1600">
              <a:solidFill>
                <a:schemeClr val="tx1"/>
              </a:solidFill>
              <a:ea typeface="等线"/>
              <a:cs typeface="Calibri"/>
            </a:endParaRPr>
          </a:p>
          <a:p>
            <a:pPr algn="ctr"/>
            <a:r>
              <a:rPr lang="en-US" sz="1600">
                <a:solidFill>
                  <a:schemeClr val="tx1"/>
                </a:solidFill>
                <a:cs typeface="Calibri"/>
              </a:rPr>
              <a:t>2. label list</a:t>
            </a:r>
          </a:p>
        </p:txBody>
      </p:sp>
      <p:cxnSp>
        <p:nvCxnSpPr>
          <p:cNvPr id="16" name="Straight Arrow Connector 15">
            <a:extLst>
              <a:ext uri="{FF2B5EF4-FFF2-40B4-BE49-F238E27FC236}">
                <a16:creationId xmlns:a16="http://schemas.microsoft.com/office/drawing/2014/main" id="{087F5CAB-3C7D-A29B-89DB-1CE26E53E225}"/>
              </a:ext>
            </a:extLst>
          </p:cNvPr>
          <p:cNvCxnSpPr>
            <a:cxnSpLocks/>
            <a:stCxn id="13" idx="3"/>
            <a:endCxn id="14" idx="1"/>
          </p:cNvCxnSpPr>
          <p:nvPr/>
        </p:nvCxnSpPr>
        <p:spPr>
          <a:xfrm flipV="1">
            <a:off x="1523661" y="3293197"/>
            <a:ext cx="544928"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292E821-B9A8-B722-6CB7-133C6BAEBD3A}"/>
              </a:ext>
            </a:extLst>
          </p:cNvPr>
          <p:cNvSpPr/>
          <p:nvPr/>
        </p:nvSpPr>
        <p:spPr>
          <a:xfrm>
            <a:off x="4070701" y="2234132"/>
            <a:ext cx="1267154" cy="2118125"/>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6" name="Rectangle: Rounded Corners 25">
            <a:extLst>
              <a:ext uri="{FF2B5EF4-FFF2-40B4-BE49-F238E27FC236}">
                <a16:creationId xmlns:a16="http://schemas.microsoft.com/office/drawing/2014/main" id="{455EFF97-FA82-B3DA-FC0B-8A4AD287702F}"/>
              </a:ext>
            </a:extLst>
          </p:cNvPr>
          <p:cNvSpPr/>
          <p:nvPr/>
        </p:nvSpPr>
        <p:spPr>
          <a:xfrm>
            <a:off x="4066363" y="2234132"/>
            <a:ext cx="1267154" cy="1537095"/>
          </a:xfrm>
          <a:prstGeom prst="roundRect">
            <a:avLst>
              <a:gd name="adj" fmla="val 63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Training Set (80%)</a:t>
            </a:r>
          </a:p>
        </p:txBody>
      </p:sp>
      <p:sp>
        <p:nvSpPr>
          <p:cNvPr id="27" name="Rectangle: Rounded Corners 26">
            <a:extLst>
              <a:ext uri="{FF2B5EF4-FFF2-40B4-BE49-F238E27FC236}">
                <a16:creationId xmlns:a16="http://schemas.microsoft.com/office/drawing/2014/main" id="{E553623B-EDCF-EC9B-C69E-231994F95A66}"/>
              </a:ext>
            </a:extLst>
          </p:cNvPr>
          <p:cNvSpPr/>
          <p:nvPr/>
        </p:nvSpPr>
        <p:spPr>
          <a:xfrm>
            <a:off x="4070701" y="3770236"/>
            <a:ext cx="1267154" cy="589625"/>
          </a:xfrm>
          <a:prstGeom prst="roundRect">
            <a:avLst>
              <a:gd name="adj" fmla="val 8148"/>
            </a:avLst>
          </a:prstGeom>
          <a:solidFill>
            <a:srgbClr val="2A8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Testing Set (20%)</a:t>
            </a:r>
          </a:p>
        </p:txBody>
      </p:sp>
      <p:sp>
        <p:nvSpPr>
          <p:cNvPr id="33" name="Rectangle: Rounded Corners 32">
            <a:extLst>
              <a:ext uri="{FF2B5EF4-FFF2-40B4-BE49-F238E27FC236}">
                <a16:creationId xmlns:a16="http://schemas.microsoft.com/office/drawing/2014/main" id="{F36F7DD9-F382-FBF5-347D-8CD1EDE7BAE6}"/>
              </a:ext>
            </a:extLst>
          </p:cNvPr>
          <p:cNvSpPr/>
          <p:nvPr/>
        </p:nvSpPr>
        <p:spPr>
          <a:xfrm>
            <a:off x="6451693" y="2040502"/>
            <a:ext cx="2015067" cy="85377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Instantiate the model with </a:t>
            </a:r>
            <a:r>
              <a:rPr lang="en-US" sz="1600">
                <a:solidFill>
                  <a:schemeClr val="accent3"/>
                </a:solidFill>
                <a:cs typeface="Calibri" panose="020F0502020204030204"/>
              </a:rPr>
              <a:t>CNN Model</a:t>
            </a:r>
          </a:p>
        </p:txBody>
      </p:sp>
      <p:cxnSp>
        <p:nvCxnSpPr>
          <p:cNvPr id="34" name="Straight Arrow Connector 33">
            <a:extLst>
              <a:ext uri="{FF2B5EF4-FFF2-40B4-BE49-F238E27FC236}">
                <a16:creationId xmlns:a16="http://schemas.microsoft.com/office/drawing/2014/main" id="{1B3C9832-801F-8CD8-91B1-1D33B43D5817}"/>
              </a:ext>
            </a:extLst>
          </p:cNvPr>
          <p:cNvCxnSpPr>
            <a:cxnSpLocks/>
            <a:stCxn id="14" idx="3"/>
            <a:endCxn id="23" idx="1"/>
          </p:cNvCxnSpPr>
          <p:nvPr/>
        </p:nvCxnSpPr>
        <p:spPr>
          <a:xfrm flipV="1">
            <a:off x="3335743" y="3293195"/>
            <a:ext cx="734958"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2B6E73D-AFB4-8982-62F1-7B7D16DB008F}"/>
              </a:ext>
            </a:extLst>
          </p:cNvPr>
          <p:cNvSpPr txBox="1"/>
          <p:nvPr/>
        </p:nvSpPr>
        <p:spPr>
          <a:xfrm>
            <a:off x="2588902" y="1569953"/>
            <a:ext cx="961485" cy="338554"/>
          </a:xfrm>
          <a:prstGeom prst="rect">
            <a:avLst/>
          </a:prstGeom>
          <a:noFill/>
        </p:spPr>
        <p:txBody>
          <a:bodyPr wrap="square" rtlCol="0">
            <a:spAutoFit/>
          </a:bodyPr>
          <a:lstStyle/>
          <a:p>
            <a:pPr algn="ctr"/>
            <a:r>
              <a:rPr lang="en-US" sz="1600" b="1">
                <a:solidFill>
                  <a:srgbClr val="FFC969"/>
                </a:solidFill>
              </a:rPr>
              <a:t>Dataset</a:t>
            </a:r>
          </a:p>
        </p:txBody>
      </p:sp>
      <p:sp>
        <p:nvSpPr>
          <p:cNvPr id="46" name="TextBox 45">
            <a:extLst>
              <a:ext uri="{FF2B5EF4-FFF2-40B4-BE49-F238E27FC236}">
                <a16:creationId xmlns:a16="http://schemas.microsoft.com/office/drawing/2014/main" id="{78F8DB43-A162-FCE6-D347-CEC15707B444}"/>
              </a:ext>
            </a:extLst>
          </p:cNvPr>
          <p:cNvSpPr txBox="1"/>
          <p:nvPr/>
        </p:nvSpPr>
        <p:spPr>
          <a:xfrm>
            <a:off x="6978483" y="1566262"/>
            <a:ext cx="961485" cy="338554"/>
          </a:xfrm>
          <a:prstGeom prst="rect">
            <a:avLst/>
          </a:prstGeom>
          <a:noFill/>
        </p:spPr>
        <p:txBody>
          <a:bodyPr wrap="square" rtlCol="0">
            <a:spAutoFit/>
          </a:bodyPr>
          <a:lstStyle/>
          <a:p>
            <a:pPr algn="ctr"/>
            <a:r>
              <a:rPr lang="en-US" sz="1600" b="1">
                <a:solidFill>
                  <a:srgbClr val="FFA471"/>
                </a:solidFill>
              </a:rPr>
              <a:t>Model</a:t>
            </a:r>
          </a:p>
        </p:txBody>
      </p:sp>
      <p:sp>
        <p:nvSpPr>
          <p:cNvPr id="47" name="Rectangle: Rounded Corners 46">
            <a:extLst>
              <a:ext uri="{FF2B5EF4-FFF2-40B4-BE49-F238E27FC236}">
                <a16:creationId xmlns:a16="http://schemas.microsoft.com/office/drawing/2014/main" id="{89A3A398-009D-EAE4-8A5C-78306F308D6F}"/>
              </a:ext>
            </a:extLst>
          </p:cNvPr>
          <p:cNvSpPr/>
          <p:nvPr/>
        </p:nvSpPr>
        <p:spPr>
          <a:xfrm>
            <a:off x="6451693" y="3038793"/>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Train the Model</a:t>
            </a:r>
            <a:endParaRPr lang="en-US" sz="1600">
              <a:solidFill>
                <a:schemeClr val="accent3"/>
              </a:solidFill>
            </a:endParaRPr>
          </a:p>
        </p:txBody>
      </p:sp>
      <p:sp>
        <p:nvSpPr>
          <p:cNvPr id="56" name="Rectangle: Rounded Corners 55">
            <a:extLst>
              <a:ext uri="{FF2B5EF4-FFF2-40B4-BE49-F238E27FC236}">
                <a16:creationId xmlns:a16="http://schemas.microsoft.com/office/drawing/2014/main" id="{289F362E-D3B9-61E0-D95D-F3DFEB219A42}"/>
              </a:ext>
            </a:extLst>
          </p:cNvPr>
          <p:cNvSpPr/>
          <p:nvPr/>
        </p:nvSpPr>
        <p:spPr>
          <a:xfrm>
            <a:off x="6451693" y="3770236"/>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Test the Model</a:t>
            </a:r>
            <a:endParaRPr lang="en-US" sz="1600">
              <a:solidFill>
                <a:schemeClr val="accent3"/>
              </a:solidFill>
            </a:endParaRPr>
          </a:p>
        </p:txBody>
      </p:sp>
      <p:cxnSp>
        <p:nvCxnSpPr>
          <p:cNvPr id="69" name="Straight Arrow Connector 68">
            <a:extLst>
              <a:ext uri="{FF2B5EF4-FFF2-40B4-BE49-F238E27FC236}">
                <a16:creationId xmlns:a16="http://schemas.microsoft.com/office/drawing/2014/main" id="{4E6841FA-3C97-A0CA-3598-D844CE89E5E8}"/>
              </a:ext>
            </a:extLst>
          </p:cNvPr>
          <p:cNvCxnSpPr>
            <a:cxnSpLocks/>
            <a:stCxn id="47" idx="2"/>
            <a:endCxn id="56" idx="0"/>
          </p:cNvCxnSpPr>
          <p:nvPr/>
        </p:nvCxnSpPr>
        <p:spPr>
          <a:xfrm>
            <a:off x="7459227" y="3629592"/>
            <a:ext cx="0" cy="14064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BC17FA7-E061-54D7-62FF-BAA61752123D}"/>
              </a:ext>
            </a:extLst>
          </p:cNvPr>
          <p:cNvCxnSpPr>
            <a:cxnSpLocks/>
            <a:stCxn id="33" idx="2"/>
            <a:endCxn id="47" idx="0"/>
          </p:cNvCxnSpPr>
          <p:nvPr/>
        </p:nvCxnSpPr>
        <p:spPr>
          <a:xfrm>
            <a:off x="7459227" y="2894281"/>
            <a:ext cx="0" cy="14451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63C8049-60D1-90F6-C48D-D5C882386619}"/>
              </a:ext>
            </a:extLst>
          </p:cNvPr>
          <p:cNvSpPr txBox="1"/>
          <p:nvPr/>
        </p:nvSpPr>
        <p:spPr>
          <a:xfrm>
            <a:off x="10030002" y="1566262"/>
            <a:ext cx="961485" cy="338554"/>
          </a:xfrm>
          <a:prstGeom prst="rect">
            <a:avLst/>
          </a:prstGeom>
          <a:noFill/>
        </p:spPr>
        <p:txBody>
          <a:bodyPr wrap="square" rtlCol="0">
            <a:spAutoFit/>
          </a:bodyPr>
          <a:lstStyle/>
          <a:p>
            <a:pPr algn="ctr"/>
            <a:r>
              <a:rPr lang="en-US" sz="1600" b="1">
                <a:solidFill>
                  <a:srgbClr val="6AC29C"/>
                </a:solidFill>
              </a:rPr>
              <a:t>Results</a:t>
            </a:r>
          </a:p>
        </p:txBody>
      </p:sp>
      <p:sp>
        <p:nvSpPr>
          <p:cNvPr id="80" name="Rectangle: Rounded Corners 79">
            <a:extLst>
              <a:ext uri="{FF2B5EF4-FFF2-40B4-BE49-F238E27FC236}">
                <a16:creationId xmlns:a16="http://schemas.microsoft.com/office/drawing/2014/main" id="{58F0EB12-549D-D25D-DF26-9316BE80A4E7}"/>
              </a:ext>
            </a:extLst>
          </p:cNvPr>
          <p:cNvSpPr/>
          <p:nvPr/>
        </p:nvSpPr>
        <p:spPr>
          <a:xfrm>
            <a:off x="9503210" y="2040502"/>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Display the Result</a:t>
            </a:r>
            <a:endParaRPr lang="en-US" sz="1600">
              <a:solidFill>
                <a:schemeClr val="accent3"/>
              </a:solidFill>
            </a:endParaRPr>
          </a:p>
        </p:txBody>
      </p:sp>
      <p:cxnSp>
        <p:nvCxnSpPr>
          <p:cNvPr id="83" name="Straight Arrow Connector 47">
            <a:extLst>
              <a:ext uri="{FF2B5EF4-FFF2-40B4-BE49-F238E27FC236}">
                <a16:creationId xmlns:a16="http://schemas.microsoft.com/office/drawing/2014/main" id="{81D22D09-07BD-6F4F-BD3A-6AE47157C2CB}"/>
              </a:ext>
            </a:extLst>
          </p:cNvPr>
          <p:cNvCxnSpPr>
            <a:cxnSpLocks/>
            <a:stCxn id="56" idx="3"/>
            <a:endCxn id="80" idx="1"/>
          </p:cNvCxnSpPr>
          <p:nvPr/>
        </p:nvCxnSpPr>
        <p:spPr>
          <a:xfrm flipV="1">
            <a:off x="8466760" y="2335902"/>
            <a:ext cx="1036450" cy="1729734"/>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770077C-CA86-4091-CF52-D378810F8966}"/>
              </a:ext>
            </a:extLst>
          </p:cNvPr>
          <p:cNvCxnSpPr>
            <a:cxnSpLocks/>
            <a:stCxn id="88" idx="2"/>
            <a:endCxn id="92" idx="0"/>
          </p:cNvCxnSpPr>
          <p:nvPr/>
        </p:nvCxnSpPr>
        <p:spPr>
          <a:xfrm flipH="1">
            <a:off x="10510741" y="4352257"/>
            <a:ext cx="1" cy="31621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626BA570-2F62-B911-5987-6F1782D8CE4B}"/>
              </a:ext>
            </a:extLst>
          </p:cNvPr>
          <p:cNvSpPr/>
          <p:nvPr/>
        </p:nvSpPr>
        <p:spPr>
          <a:xfrm>
            <a:off x="9503207" y="4668476"/>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Compare with the other models</a:t>
            </a:r>
            <a:endParaRPr lang="en-US" sz="1600">
              <a:solidFill>
                <a:schemeClr val="accent3"/>
              </a:solidFill>
            </a:endParaRPr>
          </a:p>
        </p:txBody>
      </p:sp>
      <p:sp>
        <p:nvSpPr>
          <p:cNvPr id="99" name="Speech Bubble: Rectangle with Corners Rounded 98">
            <a:extLst>
              <a:ext uri="{FF2B5EF4-FFF2-40B4-BE49-F238E27FC236}">
                <a16:creationId xmlns:a16="http://schemas.microsoft.com/office/drawing/2014/main" id="{B51FBDA2-FB4D-F760-1240-486F637E464B}"/>
              </a:ext>
            </a:extLst>
          </p:cNvPr>
          <p:cNvSpPr/>
          <p:nvPr/>
        </p:nvSpPr>
        <p:spPr>
          <a:xfrm>
            <a:off x="2926315" y="4502526"/>
            <a:ext cx="2469957" cy="1699316"/>
          </a:xfrm>
          <a:prstGeom prst="wedgeRoundRectCallout">
            <a:avLst>
              <a:gd name="adj1" fmla="val 20969"/>
              <a:gd name="adj2" fmla="val -60398"/>
              <a:gd name="adj3" fmla="val 16667"/>
            </a:avLst>
          </a:prstGeom>
          <a:solidFill>
            <a:schemeClr val="bg1"/>
          </a:solidFill>
          <a:ln w="28575">
            <a:solidFill>
              <a:srgbClr val="EE2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A picture containing outdoor, nature, crater&#10;&#10;Description automatically generated">
            <a:extLst>
              <a:ext uri="{FF2B5EF4-FFF2-40B4-BE49-F238E27FC236}">
                <a16:creationId xmlns:a16="http://schemas.microsoft.com/office/drawing/2014/main" id="{EF93DC8A-41A9-1B5A-A6E0-A1BBAD03A8D6}"/>
              </a:ext>
            </a:extLst>
          </p:cNvPr>
          <p:cNvPicPr>
            <a:picLocks noChangeAspect="1"/>
          </p:cNvPicPr>
          <p:nvPr/>
        </p:nvPicPr>
        <p:blipFill>
          <a:blip r:embed="rId3"/>
          <a:stretch>
            <a:fillRect/>
          </a:stretch>
        </p:blipFill>
        <p:spPr>
          <a:xfrm>
            <a:off x="3453500" y="4598827"/>
            <a:ext cx="1488211" cy="1506714"/>
          </a:xfrm>
          <a:prstGeom prst="rect">
            <a:avLst/>
          </a:prstGeom>
        </p:spPr>
      </p:pic>
      <p:pic>
        <p:nvPicPr>
          <p:cNvPr id="9" name="Picture 9" descr="A picture containing text, outdoor&#10;&#10;Description automatically generated">
            <a:extLst>
              <a:ext uri="{FF2B5EF4-FFF2-40B4-BE49-F238E27FC236}">
                <a16:creationId xmlns:a16="http://schemas.microsoft.com/office/drawing/2014/main" id="{51D26A42-55CB-59E4-31A3-A015B8624F03}"/>
              </a:ext>
            </a:extLst>
          </p:cNvPr>
          <p:cNvPicPr>
            <a:picLocks noChangeAspect="1"/>
          </p:cNvPicPr>
          <p:nvPr/>
        </p:nvPicPr>
        <p:blipFill>
          <a:blip r:embed="rId4"/>
          <a:stretch>
            <a:fillRect/>
          </a:stretch>
        </p:blipFill>
        <p:spPr>
          <a:xfrm>
            <a:off x="9660045" y="2521858"/>
            <a:ext cx="1700033" cy="1766226"/>
          </a:xfrm>
          <a:prstGeom prst="rect">
            <a:avLst/>
          </a:prstGeom>
        </p:spPr>
      </p:pic>
      <p:cxnSp>
        <p:nvCxnSpPr>
          <p:cNvPr id="20" name="Straight Arrow Connector 33">
            <a:extLst>
              <a:ext uri="{FF2B5EF4-FFF2-40B4-BE49-F238E27FC236}">
                <a16:creationId xmlns:a16="http://schemas.microsoft.com/office/drawing/2014/main" id="{E60BC68A-8C9D-FFDD-B2F2-516A74175B18}"/>
              </a:ext>
            </a:extLst>
          </p:cNvPr>
          <p:cNvCxnSpPr>
            <a:cxnSpLocks/>
            <a:stCxn id="27" idx="3"/>
            <a:endCxn id="56" idx="1"/>
          </p:cNvCxnSpPr>
          <p:nvPr/>
        </p:nvCxnSpPr>
        <p:spPr>
          <a:xfrm>
            <a:off x="5337855" y="4065049"/>
            <a:ext cx="1113838" cy="5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F660D29-72DE-0E07-B6E6-1CCB7CB70671}"/>
              </a:ext>
            </a:extLst>
          </p:cNvPr>
          <p:cNvCxnSpPr>
            <a:cxnSpLocks/>
            <a:stCxn id="26" idx="3"/>
          </p:cNvCxnSpPr>
          <p:nvPr/>
        </p:nvCxnSpPr>
        <p:spPr>
          <a:xfrm>
            <a:off x="5333517" y="3008162"/>
            <a:ext cx="1112692" cy="364584"/>
          </a:xfrm>
          <a:prstGeom prst="bentConnector3">
            <a:avLst>
              <a:gd name="adj1" fmla="val 62219"/>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B3957D2-6A26-6A90-7C90-6C3E4664477D}"/>
              </a:ext>
            </a:extLst>
          </p:cNvPr>
          <p:cNvSpPr>
            <a:spLocks/>
          </p:cNvSpPr>
          <p:nvPr/>
        </p:nvSpPr>
        <p:spPr>
          <a:xfrm>
            <a:off x="213251" y="1919525"/>
            <a:ext cx="5668181" cy="3414855"/>
          </a:xfrm>
          <a:prstGeom prst="roundRect">
            <a:avLst>
              <a:gd name="adj" fmla="val 5895"/>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9A5C70C2-3F1B-7A2C-48FC-EBA97AD38510}"/>
              </a:ext>
            </a:extLst>
          </p:cNvPr>
          <p:cNvSpPr/>
          <p:nvPr/>
        </p:nvSpPr>
        <p:spPr>
          <a:xfrm>
            <a:off x="9055855" y="1919524"/>
            <a:ext cx="2907078" cy="4070643"/>
          </a:xfrm>
          <a:prstGeom prst="roundRect">
            <a:avLst>
              <a:gd name="adj" fmla="val 5964"/>
            </a:avLst>
          </a:prstGeom>
          <a:solidFill>
            <a:srgbClr val="E4F4E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C31C362C-63C3-9ABC-7AB3-58B3A057CD4A}"/>
              </a:ext>
            </a:extLst>
          </p:cNvPr>
          <p:cNvSpPr/>
          <p:nvPr/>
        </p:nvSpPr>
        <p:spPr>
          <a:xfrm>
            <a:off x="9501857" y="2827406"/>
            <a:ext cx="2015067" cy="1939524"/>
          </a:xfrm>
          <a:prstGeom prst="roundRect">
            <a:avLst>
              <a:gd name="adj" fmla="val 389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3"/>
              </a:solidFill>
            </a:endParaRPr>
          </a:p>
        </p:txBody>
      </p:sp>
      <p:sp>
        <p:nvSpPr>
          <p:cNvPr id="45" name="Rectangle: Rounded Corners 44">
            <a:extLst>
              <a:ext uri="{FF2B5EF4-FFF2-40B4-BE49-F238E27FC236}">
                <a16:creationId xmlns:a16="http://schemas.microsoft.com/office/drawing/2014/main" id="{5EE79293-1033-DEBC-AB44-A3DCB8218AAB}"/>
              </a:ext>
            </a:extLst>
          </p:cNvPr>
          <p:cNvSpPr/>
          <p:nvPr/>
        </p:nvSpPr>
        <p:spPr>
          <a:xfrm>
            <a:off x="6015649" y="1923993"/>
            <a:ext cx="2907078" cy="3414855"/>
          </a:xfrm>
          <a:prstGeom prst="roundRect">
            <a:avLst>
              <a:gd name="adj" fmla="val 6544"/>
            </a:avLst>
          </a:prstGeom>
          <a:solidFill>
            <a:srgbClr val="FFEE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4.2 Faster RCNN </a:t>
            </a:r>
            <a:r>
              <a:rPr lang="en-US" altLang="zh-HK" sz="3600">
                <a:cs typeface="Calibri" panose="020F0502020204030204"/>
              </a:rPr>
              <a:t>Resnet50 FPN V2</a:t>
            </a:r>
            <a:endParaRPr lang="en-US"/>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13</a:t>
            </a:fld>
            <a:endParaRPr lang="en-US"/>
          </a:p>
        </p:txBody>
      </p:sp>
      <p:grpSp>
        <p:nvGrpSpPr>
          <p:cNvPr id="5" name="Group 4">
            <a:extLst>
              <a:ext uri="{FF2B5EF4-FFF2-40B4-BE49-F238E27FC236}">
                <a16:creationId xmlns:a16="http://schemas.microsoft.com/office/drawing/2014/main" id="{EB17C623-84D5-0295-8C99-57DDAA23021C}"/>
              </a:ext>
            </a:extLst>
          </p:cNvPr>
          <p:cNvGrpSpPr/>
          <p:nvPr/>
        </p:nvGrpSpPr>
        <p:grpSpPr>
          <a:xfrm>
            <a:off x="277134" y="1386359"/>
            <a:ext cx="570988" cy="424218"/>
            <a:chOff x="351993" y="1453669"/>
            <a:chExt cx="570988" cy="424218"/>
          </a:xfrm>
        </p:grpSpPr>
        <p:sp>
          <p:nvSpPr>
            <p:cNvPr id="6" name="Oval 5">
              <a:extLst>
                <a:ext uri="{FF2B5EF4-FFF2-40B4-BE49-F238E27FC236}">
                  <a16:creationId xmlns:a16="http://schemas.microsoft.com/office/drawing/2014/main" id="{4AC4CDFD-598F-397C-6FA5-C8C800C978DB}"/>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E50609-07AC-9B73-4D41-4844DD79AED4}"/>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sp>
        <p:nvSpPr>
          <p:cNvPr id="8" name="TextBox 7">
            <a:extLst>
              <a:ext uri="{FF2B5EF4-FFF2-40B4-BE49-F238E27FC236}">
                <a16:creationId xmlns:a16="http://schemas.microsoft.com/office/drawing/2014/main" id="{DCC6191F-B25A-494F-12C5-60BCDFFD540E}"/>
              </a:ext>
            </a:extLst>
          </p:cNvPr>
          <p:cNvSpPr txBox="1"/>
          <p:nvPr/>
        </p:nvSpPr>
        <p:spPr>
          <a:xfrm>
            <a:off x="848122" y="1386359"/>
            <a:ext cx="5668181" cy="400110"/>
          </a:xfrm>
          <a:prstGeom prst="rect">
            <a:avLst/>
          </a:prstGeom>
          <a:noFill/>
        </p:spPr>
        <p:txBody>
          <a:bodyPr wrap="square" lIns="91440" tIns="45720" rIns="91440" bIns="45720" anchor="t">
            <a:spAutoFit/>
          </a:bodyPr>
          <a:lstStyle/>
          <a:p>
            <a:r>
              <a:rPr lang="en-US" sz="2000">
                <a:cs typeface="Calibri" panose="020F0502020204030204"/>
              </a:rPr>
              <a:t>Faster RCNN Resnet50 FPN V2 Model using </a:t>
            </a:r>
            <a:r>
              <a:rPr lang="en-US" sz="2000" b="1" err="1">
                <a:solidFill>
                  <a:schemeClr val="accent3"/>
                </a:solidFill>
                <a:cs typeface="Calibri" panose="020F0502020204030204"/>
              </a:rPr>
              <a:t>PyTorch</a:t>
            </a:r>
            <a:endParaRPr lang="en-US" b="1">
              <a:solidFill>
                <a:schemeClr val="accent3"/>
              </a:solidFill>
              <a:cs typeface="Calibri" panose="020F0502020204030204"/>
            </a:endParaRPr>
          </a:p>
        </p:txBody>
      </p:sp>
      <p:sp>
        <p:nvSpPr>
          <p:cNvPr id="13" name="Rectangle: Rounded Corners 12">
            <a:extLst>
              <a:ext uri="{FF2B5EF4-FFF2-40B4-BE49-F238E27FC236}">
                <a16:creationId xmlns:a16="http://schemas.microsoft.com/office/drawing/2014/main" id="{968A9E94-1D94-0D15-7DBB-AC1FFCCFA505}"/>
              </a:ext>
            </a:extLst>
          </p:cNvPr>
          <p:cNvSpPr/>
          <p:nvPr/>
        </p:nvSpPr>
        <p:spPr>
          <a:xfrm>
            <a:off x="460287" y="2648809"/>
            <a:ext cx="810355" cy="2118125"/>
          </a:xfrm>
          <a:prstGeom prst="roundRect">
            <a:avLst>
              <a:gd name="adj" fmla="val 1118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Raw Data</a:t>
            </a:r>
          </a:p>
        </p:txBody>
      </p:sp>
      <p:sp>
        <p:nvSpPr>
          <p:cNvPr id="14" name="Rectangle: Rounded Corners 13">
            <a:extLst>
              <a:ext uri="{FF2B5EF4-FFF2-40B4-BE49-F238E27FC236}">
                <a16:creationId xmlns:a16="http://schemas.microsoft.com/office/drawing/2014/main" id="{F78FF781-15C0-F2CA-438B-297A4354B666}"/>
              </a:ext>
            </a:extLst>
          </p:cNvPr>
          <p:cNvSpPr/>
          <p:nvPr/>
        </p:nvSpPr>
        <p:spPr>
          <a:xfrm>
            <a:off x="2067238" y="2648807"/>
            <a:ext cx="1267154" cy="2118125"/>
          </a:xfrm>
          <a:prstGeom prst="roundRect">
            <a:avLst>
              <a:gd name="adj" fmla="val 1015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Normalized Data in Tensor Form</a:t>
            </a:r>
          </a:p>
        </p:txBody>
      </p:sp>
      <p:cxnSp>
        <p:nvCxnSpPr>
          <p:cNvPr id="16" name="Straight Arrow Connector 15">
            <a:extLst>
              <a:ext uri="{FF2B5EF4-FFF2-40B4-BE49-F238E27FC236}">
                <a16:creationId xmlns:a16="http://schemas.microsoft.com/office/drawing/2014/main" id="{087F5CAB-3C7D-A29B-89DB-1CE26E53E225}"/>
              </a:ext>
            </a:extLst>
          </p:cNvPr>
          <p:cNvCxnSpPr>
            <a:cxnSpLocks/>
            <a:stCxn id="13" idx="3"/>
            <a:endCxn id="14" idx="1"/>
          </p:cNvCxnSpPr>
          <p:nvPr/>
        </p:nvCxnSpPr>
        <p:spPr>
          <a:xfrm flipV="1">
            <a:off x="1270642" y="3707870"/>
            <a:ext cx="796596"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603546-AAC7-7664-88B3-8327F5CD1C42}"/>
              </a:ext>
            </a:extLst>
          </p:cNvPr>
          <p:cNvSpPr txBox="1"/>
          <p:nvPr/>
        </p:nvSpPr>
        <p:spPr>
          <a:xfrm>
            <a:off x="1138502" y="3446258"/>
            <a:ext cx="1003738" cy="261610"/>
          </a:xfrm>
          <a:prstGeom prst="rect">
            <a:avLst/>
          </a:prstGeom>
          <a:noFill/>
        </p:spPr>
        <p:txBody>
          <a:bodyPr wrap="square" rtlCol="0">
            <a:spAutoFit/>
          </a:bodyPr>
          <a:lstStyle/>
          <a:p>
            <a:pPr algn="ctr"/>
            <a:r>
              <a:rPr lang="en-US" sz="1050"/>
              <a:t>Transform</a:t>
            </a:r>
          </a:p>
        </p:txBody>
      </p:sp>
      <p:sp>
        <p:nvSpPr>
          <p:cNvPr id="23" name="Rectangle: Rounded Corners 22">
            <a:extLst>
              <a:ext uri="{FF2B5EF4-FFF2-40B4-BE49-F238E27FC236}">
                <a16:creationId xmlns:a16="http://schemas.microsoft.com/office/drawing/2014/main" id="{7292E821-B9A8-B722-6CB7-133C6BAEBD3A}"/>
              </a:ext>
            </a:extLst>
          </p:cNvPr>
          <p:cNvSpPr/>
          <p:nvPr/>
        </p:nvSpPr>
        <p:spPr>
          <a:xfrm>
            <a:off x="4069350" y="2648805"/>
            <a:ext cx="1267154" cy="2118125"/>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6" name="Rectangle: Rounded Corners 25">
            <a:extLst>
              <a:ext uri="{FF2B5EF4-FFF2-40B4-BE49-F238E27FC236}">
                <a16:creationId xmlns:a16="http://schemas.microsoft.com/office/drawing/2014/main" id="{455EFF97-FA82-B3DA-FC0B-8A4AD287702F}"/>
              </a:ext>
            </a:extLst>
          </p:cNvPr>
          <p:cNvSpPr/>
          <p:nvPr/>
        </p:nvSpPr>
        <p:spPr>
          <a:xfrm>
            <a:off x="4069350" y="2648804"/>
            <a:ext cx="1267154" cy="379627"/>
          </a:xfrm>
          <a:prstGeom prst="roundRect">
            <a:avLst>
              <a:gd name="adj" fmla="val 814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Training Set (80%)</a:t>
            </a:r>
          </a:p>
        </p:txBody>
      </p:sp>
      <p:sp>
        <p:nvSpPr>
          <p:cNvPr id="27" name="Rectangle: Rounded Corners 26">
            <a:extLst>
              <a:ext uri="{FF2B5EF4-FFF2-40B4-BE49-F238E27FC236}">
                <a16:creationId xmlns:a16="http://schemas.microsoft.com/office/drawing/2014/main" id="{E553623B-EDCF-EC9B-C69E-231994F95A66}"/>
              </a:ext>
            </a:extLst>
          </p:cNvPr>
          <p:cNvSpPr/>
          <p:nvPr/>
        </p:nvSpPr>
        <p:spPr>
          <a:xfrm>
            <a:off x="4069350" y="3028432"/>
            <a:ext cx="1267154" cy="202466"/>
          </a:xfrm>
          <a:prstGeom prst="roundRect">
            <a:avLst>
              <a:gd name="adj" fmla="val 8148"/>
            </a:avLst>
          </a:prstGeom>
          <a:solidFill>
            <a:srgbClr val="2A8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Testing Set (20%)</a:t>
            </a:r>
          </a:p>
        </p:txBody>
      </p:sp>
      <p:sp>
        <p:nvSpPr>
          <p:cNvPr id="28" name="TextBox 27">
            <a:extLst>
              <a:ext uri="{FF2B5EF4-FFF2-40B4-BE49-F238E27FC236}">
                <a16:creationId xmlns:a16="http://schemas.microsoft.com/office/drawing/2014/main" id="{4B45031B-8EA3-DC2B-149D-AF3B9C53332C}"/>
              </a:ext>
            </a:extLst>
          </p:cNvPr>
          <p:cNvSpPr txBox="1"/>
          <p:nvPr/>
        </p:nvSpPr>
        <p:spPr>
          <a:xfrm>
            <a:off x="5336504" y="2843766"/>
            <a:ext cx="355600" cy="184666"/>
          </a:xfrm>
          <a:prstGeom prst="rect">
            <a:avLst/>
          </a:prstGeom>
          <a:noFill/>
        </p:spPr>
        <p:txBody>
          <a:bodyPr wrap="square" rtlCol="0">
            <a:spAutoFit/>
          </a:bodyPr>
          <a:lstStyle/>
          <a:p>
            <a:r>
              <a:rPr lang="en-US" sz="600"/>
              <a:t>20%</a:t>
            </a:r>
          </a:p>
        </p:txBody>
      </p:sp>
      <p:sp>
        <p:nvSpPr>
          <p:cNvPr id="29" name="TextBox 28">
            <a:extLst>
              <a:ext uri="{FF2B5EF4-FFF2-40B4-BE49-F238E27FC236}">
                <a16:creationId xmlns:a16="http://schemas.microsoft.com/office/drawing/2014/main" id="{CB2B336B-B468-41D9-8B5F-BA5EF704AB7B}"/>
              </a:ext>
            </a:extLst>
          </p:cNvPr>
          <p:cNvSpPr txBox="1"/>
          <p:nvPr/>
        </p:nvSpPr>
        <p:spPr>
          <a:xfrm>
            <a:off x="5336504" y="3886005"/>
            <a:ext cx="355600" cy="184666"/>
          </a:xfrm>
          <a:prstGeom prst="rect">
            <a:avLst/>
          </a:prstGeom>
          <a:noFill/>
        </p:spPr>
        <p:txBody>
          <a:bodyPr wrap="square" rtlCol="0">
            <a:spAutoFit/>
          </a:bodyPr>
          <a:lstStyle/>
          <a:p>
            <a:r>
              <a:rPr lang="en-US" sz="600"/>
              <a:t>80%</a:t>
            </a:r>
          </a:p>
        </p:txBody>
      </p:sp>
      <p:sp>
        <p:nvSpPr>
          <p:cNvPr id="30" name="Right Brace 29">
            <a:extLst>
              <a:ext uri="{FF2B5EF4-FFF2-40B4-BE49-F238E27FC236}">
                <a16:creationId xmlns:a16="http://schemas.microsoft.com/office/drawing/2014/main" id="{71C5ADD7-3BE7-24A9-347A-9FBAFBC2434A}"/>
              </a:ext>
            </a:extLst>
          </p:cNvPr>
          <p:cNvSpPr/>
          <p:nvPr/>
        </p:nvSpPr>
        <p:spPr>
          <a:xfrm>
            <a:off x="5349452" y="2648805"/>
            <a:ext cx="45719" cy="5820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a:extLst>
              <a:ext uri="{FF2B5EF4-FFF2-40B4-BE49-F238E27FC236}">
                <a16:creationId xmlns:a16="http://schemas.microsoft.com/office/drawing/2014/main" id="{4A3E905A-9D33-18E1-C85B-2C40AA147248}"/>
              </a:ext>
            </a:extLst>
          </p:cNvPr>
          <p:cNvSpPr/>
          <p:nvPr/>
        </p:nvSpPr>
        <p:spPr>
          <a:xfrm>
            <a:off x="5349117" y="3240994"/>
            <a:ext cx="45719" cy="15259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36F7DD9-F382-FBF5-347D-8CD1EDE7BAE6}"/>
              </a:ext>
            </a:extLst>
          </p:cNvPr>
          <p:cNvSpPr/>
          <p:nvPr/>
        </p:nvSpPr>
        <p:spPr>
          <a:xfrm>
            <a:off x="6450342" y="2455175"/>
            <a:ext cx="2015067" cy="85377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Instantiate the model with </a:t>
            </a:r>
            <a:r>
              <a:rPr lang="en-US" sz="1600">
                <a:solidFill>
                  <a:schemeClr val="accent3"/>
                </a:solidFill>
                <a:cs typeface="Calibri" panose="020F0502020204030204"/>
              </a:rPr>
              <a:t>Faster RCNN Resnet50 FPN V2 </a:t>
            </a:r>
            <a:endParaRPr lang="en-US" sz="1600">
              <a:solidFill>
                <a:schemeClr val="accent3"/>
              </a:solidFill>
            </a:endParaRPr>
          </a:p>
        </p:txBody>
      </p:sp>
      <p:cxnSp>
        <p:nvCxnSpPr>
          <p:cNvPr id="34" name="Straight Arrow Connector 33">
            <a:extLst>
              <a:ext uri="{FF2B5EF4-FFF2-40B4-BE49-F238E27FC236}">
                <a16:creationId xmlns:a16="http://schemas.microsoft.com/office/drawing/2014/main" id="{1B3C9832-801F-8CD8-91B1-1D33B43D5817}"/>
              </a:ext>
            </a:extLst>
          </p:cNvPr>
          <p:cNvCxnSpPr>
            <a:cxnSpLocks/>
            <a:stCxn id="14" idx="3"/>
            <a:endCxn id="23" idx="1"/>
          </p:cNvCxnSpPr>
          <p:nvPr/>
        </p:nvCxnSpPr>
        <p:spPr>
          <a:xfrm flipV="1">
            <a:off x="3334392" y="3707868"/>
            <a:ext cx="734958"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D474F9-D52C-D28D-A5D2-B9A0EE34694B}"/>
              </a:ext>
            </a:extLst>
          </p:cNvPr>
          <p:cNvSpPr txBox="1"/>
          <p:nvPr/>
        </p:nvSpPr>
        <p:spPr>
          <a:xfrm>
            <a:off x="3221129" y="3129665"/>
            <a:ext cx="961485" cy="577081"/>
          </a:xfrm>
          <a:prstGeom prst="rect">
            <a:avLst/>
          </a:prstGeom>
          <a:noFill/>
        </p:spPr>
        <p:txBody>
          <a:bodyPr wrap="square" rtlCol="0">
            <a:spAutoFit/>
          </a:bodyPr>
          <a:lstStyle/>
          <a:p>
            <a:pPr algn="ctr"/>
            <a:r>
              <a:rPr lang="en-US" sz="1050"/>
              <a:t>Load with PyTorch’s DataLoader</a:t>
            </a:r>
          </a:p>
        </p:txBody>
      </p:sp>
      <p:sp>
        <p:nvSpPr>
          <p:cNvPr id="44" name="TextBox 43">
            <a:extLst>
              <a:ext uri="{FF2B5EF4-FFF2-40B4-BE49-F238E27FC236}">
                <a16:creationId xmlns:a16="http://schemas.microsoft.com/office/drawing/2014/main" id="{B2B6E73D-AFB4-8982-62F1-7B7D16DB008F}"/>
              </a:ext>
            </a:extLst>
          </p:cNvPr>
          <p:cNvSpPr txBox="1"/>
          <p:nvPr/>
        </p:nvSpPr>
        <p:spPr>
          <a:xfrm>
            <a:off x="2587551" y="1984626"/>
            <a:ext cx="961485" cy="338554"/>
          </a:xfrm>
          <a:prstGeom prst="rect">
            <a:avLst/>
          </a:prstGeom>
          <a:noFill/>
        </p:spPr>
        <p:txBody>
          <a:bodyPr wrap="square" rtlCol="0">
            <a:spAutoFit/>
          </a:bodyPr>
          <a:lstStyle/>
          <a:p>
            <a:pPr algn="ctr"/>
            <a:r>
              <a:rPr lang="en-US" sz="1600" b="1">
                <a:solidFill>
                  <a:srgbClr val="FFC969"/>
                </a:solidFill>
              </a:rPr>
              <a:t>Dataset</a:t>
            </a:r>
          </a:p>
        </p:txBody>
      </p:sp>
      <p:sp>
        <p:nvSpPr>
          <p:cNvPr id="46" name="TextBox 45">
            <a:extLst>
              <a:ext uri="{FF2B5EF4-FFF2-40B4-BE49-F238E27FC236}">
                <a16:creationId xmlns:a16="http://schemas.microsoft.com/office/drawing/2014/main" id="{78F8DB43-A162-FCE6-D347-CEC15707B444}"/>
              </a:ext>
            </a:extLst>
          </p:cNvPr>
          <p:cNvSpPr txBox="1"/>
          <p:nvPr/>
        </p:nvSpPr>
        <p:spPr>
          <a:xfrm>
            <a:off x="6977132" y="1980935"/>
            <a:ext cx="961485" cy="338554"/>
          </a:xfrm>
          <a:prstGeom prst="rect">
            <a:avLst/>
          </a:prstGeom>
          <a:noFill/>
        </p:spPr>
        <p:txBody>
          <a:bodyPr wrap="square" rtlCol="0">
            <a:spAutoFit/>
          </a:bodyPr>
          <a:lstStyle/>
          <a:p>
            <a:pPr algn="ctr"/>
            <a:r>
              <a:rPr lang="en-US" sz="1600" b="1">
                <a:solidFill>
                  <a:srgbClr val="FFA471"/>
                </a:solidFill>
              </a:rPr>
              <a:t>Model</a:t>
            </a:r>
          </a:p>
        </p:txBody>
      </p:sp>
      <p:sp>
        <p:nvSpPr>
          <p:cNvPr id="47" name="Rectangle: Rounded Corners 46">
            <a:extLst>
              <a:ext uri="{FF2B5EF4-FFF2-40B4-BE49-F238E27FC236}">
                <a16:creationId xmlns:a16="http://schemas.microsoft.com/office/drawing/2014/main" id="{89A3A398-009D-EAE4-8A5C-78306F308D6F}"/>
              </a:ext>
            </a:extLst>
          </p:cNvPr>
          <p:cNvSpPr/>
          <p:nvPr/>
        </p:nvSpPr>
        <p:spPr>
          <a:xfrm>
            <a:off x="6450342" y="3481056"/>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Train the Model</a:t>
            </a:r>
            <a:endParaRPr lang="en-US" sz="1600">
              <a:solidFill>
                <a:schemeClr val="accent3"/>
              </a:solidFill>
            </a:endParaRPr>
          </a:p>
        </p:txBody>
      </p:sp>
      <p:cxnSp>
        <p:nvCxnSpPr>
          <p:cNvPr id="48" name="Straight Arrow Connector 47">
            <a:extLst>
              <a:ext uri="{FF2B5EF4-FFF2-40B4-BE49-F238E27FC236}">
                <a16:creationId xmlns:a16="http://schemas.microsoft.com/office/drawing/2014/main" id="{828167E7-35FD-2175-6426-24F796BA02B3}"/>
              </a:ext>
            </a:extLst>
          </p:cNvPr>
          <p:cNvCxnSpPr>
            <a:cxnSpLocks/>
            <a:stCxn id="26" idx="3"/>
            <a:endCxn id="47" idx="1"/>
          </p:cNvCxnSpPr>
          <p:nvPr/>
        </p:nvCxnSpPr>
        <p:spPr>
          <a:xfrm>
            <a:off x="5336504" y="2838618"/>
            <a:ext cx="1113838" cy="937838"/>
          </a:xfrm>
          <a:prstGeom prst="bentConnector3">
            <a:avLst>
              <a:gd name="adj1" fmla="val 7475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289F362E-D3B9-61E0-D95D-F3DFEB219A42}"/>
              </a:ext>
            </a:extLst>
          </p:cNvPr>
          <p:cNvSpPr/>
          <p:nvPr/>
        </p:nvSpPr>
        <p:spPr>
          <a:xfrm>
            <a:off x="6450342" y="4273809"/>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Test the Model</a:t>
            </a:r>
            <a:endParaRPr lang="en-US" sz="1600">
              <a:solidFill>
                <a:schemeClr val="accent3"/>
              </a:solidFill>
            </a:endParaRPr>
          </a:p>
        </p:txBody>
      </p:sp>
      <p:cxnSp>
        <p:nvCxnSpPr>
          <p:cNvPr id="58" name="Straight Arrow Connector 47">
            <a:extLst>
              <a:ext uri="{FF2B5EF4-FFF2-40B4-BE49-F238E27FC236}">
                <a16:creationId xmlns:a16="http://schemas.microsoft.com/office/drawing/2014/main" id="{3EB9BF4A-9289-3DCC-44A5-7E643570628E}"/>
              </a:ext>
            </a:extLst>
          </p:cNvPr>
          <p:cNvCxnSpPr>
            <a:cxnSpLocks/>
            <a:stCxn id="27" idx="3"/>
            <a:endCxn id="56" idx="1"/>
          </p:cNvCxnSpPr>
          <p:nvPr/>
        </p:nvCxnSpPr>
        <p:spPr>
          <a:xfrm>
            <a:off x="5336504" y="3129665"/>
            <a:ext cx="1113838" cy="1439544"/>
          </a:xfrm>
          <a:prstGeom prst="bentConnector3">
            <a:avLst>
              <a:gd name="adj1" fmla="val 6198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E6841FA-3C97-A0CA-3598-D844CE89E5E8}"/>
              </a:ext>
            </a:extLst>
          </p:cNvPr>
          <p:cNvCxnSpPr>
            <a:cxnSpLocks/>
            <a:stCxn id="47" idx="2"/>
            <a:endCxn id="56" idx="0"/>
          </p:cNvCxnSpPr>
          <p:nvPr/>
        </p:nvCxnSpPr>
        <p:spPr>
          <a:xfrm>
            <a:off x="7457876" y="4071855"/>
            <a:ext cx="0" cy="2019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BC17FA7-E061-54D7-62FF-BAA61752123D}"/>
              </a:ext>
            </a:extLst>
          </p:cNvPr>
          <p:cNvCxnSpPr>
            <a:cxnSpLocks/>
            <a:stCxn id="33" idx="2"/>
            <a:endCxn id="47" idx="0"/>
          </p:cNvCxnSpPr>
          <p:nvPr/>
        </p:nvCxnSpPr>
        <p:spPr>
          <a:xfrm>
            <a:off x="7457876" y="3308954"/>
            <a:ext cx="0" cy="17210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63C8049-60D1-90F6-C48D-D5C882386619}"/>
              </a:ext>
            </a:extLst>
          </p:cNvPr>
          <p:cNvSpPr txBox="1"/>
          <p:nvPr/>
        </p:nvSpPr>
        <p:spPr>
          <a:xfrm>
            <a:off x="10028651" y="1980935"/>
            <a:ext cx="961485" cy="338554"/>
          </a:xfrm>
          <a:prstGeom prst="rect">
            <a:avLst/>
          </a:prstGeom>
          <a:noFill/>
        </p:spPr>
        <p:txBody>
          <a:bodyPr wrap="square" rtlCol="0">
            <a:spAutoFit/>
          </a:bodyPr>
          <a:lstStyle/>
          <a:p>
            <a:pPr algn="ctr"/>
            <a:r>
              <a:rPr lang="en-US" sz="1600" b="1">
                <a:solidFill>
                  <a:srgbClr val="6AC29C"/>
                </a:solidFill>
              </a:rPr>
              <a:t>Results</a:t>
            </a:r>
          </a:p>
        </p:txBody>
      </p:sp>
      <p:sp>
        <p:nvSpPr>
          <p:cNvPr id="80" name="Rectangle: Rounded Corners 79">
            <a:extLst>
              <a:ext uri="{FF2B5EF4-FFF2-40B4-BE49-F238E27FC236}">
                <a16:creationId xmlns:a16="http://schemas.microsoft.com/office/drawing/2014/main" id="{58F0EB12-549D-D25D-DF26-9316BE80A4E7}"/>
              </a:ext>
            </a:extLst>
          </p:cNvPr>
          <p:cNvSpPr/>
          <p:nvPr/>
        </p:nvSpPr>
        <p:spPr>
          <a:xfrm>
            <a:off x="9501859" y="2455175"/>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Display the Result</a:t>
            </a:r>
            <a:endParaRPr lang="en-US" sz="1600">
              <a:solidFill>
                <a:schemeClr val="accent3"/>
              </a:solidFill>
            </a:endParaRPr>
          </a:p>
        </p:txBody>
      </p:sp>
      <p:cxnSp>
        <p:nvCxnSpPr>
          <p:cNvPr id="83" name="Straight Arrow Connector 47">
            <a:extLst>
              <a:ext uri="{FF2B5EF4-FFF2-40B4-BE49-F238E27FC236}">
                <a16:creationId xmlns:a16="http://schemas.microsoft.com/office/drawing/2014/main" id="{81D22D09-07BD-6F4F-BD3A-6AE47157C2CB}"/>
              </a:ext>
            </a:extLst>
          </p:cNvPr>
          <p:cNvCxnSpPr>
            <a:cxnSpLocks/>
            <a:stCxn id="56" idx="3"/>
            <a:endCxn id="80" idx="1"/>
          </p:cNvCxnSpPr>
          <p:nvPr/>
        </p:nvCxnSpPr>
        <p:spPr>
          <a:xfrm flipV="1">
            <a:off x="8465409" y="2750575"/>
            <a:ext cx="1036450" cy="1818634"/>
          </a:xfrm>
          <a:prstGeom prst="bentConnector3">
            <a:avLst>
              <a:gd name="adj1" fmla="val 6110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4ED9EF95-9FE0-B423-D9FC-E8FEFE732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6" t="-1416" r="86307"/>
          <a:stretch/>
        </p:blipFill>
        <p:spPr bwMode="auto">
          <a:xfrm>
            <a:off x="9646153" y="2936099"/>
            <a:ext cx="1726476" cy="1669147"/>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Straight Arrow Connector 88">
            <a:extLst>
              <a:ext uri="{FF2B5EF4-FFF2-40B4-BE49-F238E27FC236}">
                <a16:creationId xmlns:a16="http://schemas.microsoft.com/office/drawing/2014/main" id="{2770077C-CA86-4091-CF52-D378810F8966}"/>
              </a:ext>
            </a:extLst>
          </p:cNvPr>
          <p:cNvCxnSpPr>
            <a:cxnSpLocks/>
            <a:stCxn id="88" idx="2"/>
          </p:cNvCxnSpPr>
          <p:nvPr/>
        </p:nvCxnSpPr>
        <p:spPr>
          <a:xfrm flipH="1">
            <a:off x="10509388" y="4766930"/>
            <a:ext cx="3" cy="2897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626BA570-2F62-B911-5987-6F1782D8CE4B}"/>
              </a:ext>
            </a:extLst>
          </p:cNvPr>
          <p:cNvSpPr/>
          <p:nvPr/>
        </p:nvSpPr>
        <p:spPr>
          <a:xfrm>
            <a:off x="9501856" y="5224438"/>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lumMod val="65000"/>
                  </a:schemeClr>
                </a:solidFill>
              </a:rPr>
              <a:t>Compare with the other models</a:t>
            </a:r>
          </a:p>
        </p:txBody>
      </p:sp>
      <p:sp>
        <p:nvSpPr>
          <p:cNvPr id="98" name="Multiplication Sign 97">
            <a:extLst>
              <a:ext uri="{FF2B5EF4-FFF2-40B4-BE49-F238E27FC236}">
                <a16:creationId xmlns:a16="http://schemas.microsoft.com/office/drawing/2014/main" id="{36DAF8A2-F302-59B0-8C10-AD41FB9A55E9}"/>
              </a:ext>
            </a:extLst>
          </p:cNvPr>
          <p:cNvSpPr/>
          <p:nvPr/>
        </p:nvSpPr>
        <p:spPr>
          <a:xfrm>
            <a:off x="10221525" y="4900645"/>
            <a:ext cx="575727" cy="359830"/>
          </a:xfrm>
          <a:prstGeom prst="mathMultiply">
            <a:avLst>
              <a:gd name="adj1" fmla="val 10579"/>
            </a:avLst>
          </a:prstGeom>
          <a:solidFill>
            <a:srgbClr val="EE2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Speech Bubble: Rectangle with Corners Rounded 98">
            <a:extLst>
              <a:ext uri="{FF2B5EF4-FFF2-40B4-BE49-F238E27FC236}">
                <a16:creationId xmlns:a16="http://schemas.microsoft.com/office/drawing/2014/main" id="{B51FBDA2-FB4D-F760-1240-486F637E464B}"/>
              </a:ext>
            </a:extLst>
          </p:cNvPr>
          <p:cNvSpPr>
            <a:spLocks/>
          </p:cNvSpPr>
          <p:nvPr/>
        </p:nvSpPr>
        <p:spPr>
          <a:xfrm>
            <a:off x="3041925" y="4862772"/>
            <a:ext cx="2469957" cy="1699316"/>
          </a:xfrm>
          <a:prstGeom prst="wedgeRoundRectCallout">
            <a:avLst>
              <a:gd name="adj1" fmla="val 20969"/>
              <a:gd name="adj2" fmla="val -60398"/>
              <a:gd name="adj3" fmla="val 16667"/>
            </a:avLst>
          </a:prstGeom>
          <a:solidFill>
            <a:schemeClr val="bg1"/>
          </a:solidFill>
          <a:ln w="28575">
            <a:solidFill>
              <a:srgbClr val="EE2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9E35F3F-13F6-C23B-BE4D-E65694CE1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004" y="4934767"/>
            <a:ext cx="1599142" cy="155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10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4.2 Faster RCNN </a:t>
            </a:r>
            <a:r>
              <a:rPr lang="en-US" altLang="zh-HK" sz="3600">
                <a:cs typeface="Calibri" panose="020F0502020204030204"/>
              </a:rPr>
              <a:t>Resnet50 RPN</a:t>
            </a:r>
            <a:endParaRPr lang="en-US"/>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14</a:t>
            </a:fld>
            <a:endParaRPr lang="en-US"/>
          </a:p>
        </p:txBody>
      </p:sp>
      <p:grpSp>
        <p:nvGrpSpPr>
          <p:cNvPr id="5" name="Group 4">
            <a:extLst>
              <a:ext uri="{FF2B5EF4-FFF2-40B4-BE49-F238E27FC236}">
                <a16:creationId xmlns:a16="http://schemas.microsoft.com/office/drawing/2014/main" id="{EB17C623-84D5-0295-8C99-57DDAA23021C}"/>
              </a:ext>
            </a:extLst>
          </p:cNvPr>
          <p:cNvGrpSpPr/>
          <p:nvPr/>
        </p:nvGrpSpPr>
        <p:grpSpPr>
          <a:xfrm>
            <a:off x="277134" y="1386359"/>
            <a:ext cx="570988" cy="424218"/>
            <a:chOff x="351993" y="1453669"/>
            <a:chExt cx="570988" cy="424218"/>
          </a:xfrm>
        </p:grpSpPr>
        <p:sp>
          <p:nvSpPr>
            <p:cNvPr id="6" name="Oval 5">
              <a:extLst>
                <a:ext uri="{FF2B5EF4-FFF2-40B4-BE49-F238E27FC236}">
                  <a16:creationId xmlns:a16="http://schemas.microsoft.com/office/drawing/2014/main" id="{4AC4CDFD-598F-397C-6FA5-C8C800C978DB}"/>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E50609-07AC-9B73-4D41-4844DD79AED4}"/>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
        <p:nvSpPr>
          <p:cNvPr id="8" name="TextBox 7">
            <a:extLst>
              <a:ext uri="{FF2B5EF4-FFF2-40B4-BE49-F238E27FC236}">
                <a16:creationId xmlns:a16="http://schemas.microsoft.com/office/drawing/2014/main" id="{DCC6191F-B25A-494F-12C5-60BCDFFD540E}"/>
              </a:ext>
            </a:extLst>
          </p:cNvPr>
          <p:cNvSpPr txBox="1"/>
          <p:nvPr/>
        </p:nvSpPr>
        <p:spPr>
          <a:xfrm>
            <a:off x="848122" y="1386359"/>
            <a:ext cx="5668181" cy="400110"/>
          </a:xfrm>
          <a:prstGeom prst="rect">
            <a:avLst/>
          </a:prstGeom>
          <a:noFill/>
        </p:spPr>
        <p:txBody>
          <a:bodyPr wrap="square" lIns="91440" tIns="45720" rIns="91440" bIns="45720" anchor="t">
            <a:spAutoFit/>
          </a:bodyPr>
          <a:lstStyle/>
          <a:p>
            <a:r>
              <a:rPr lang="en-US" sz="2000">
                <a:cs typeface="Calibri" panose="020F0502020204030204"/>
              </a:rPr>
              <a:t>Faster RCNN using </a:t>
            </a:r>
            <a:r>
              <a:rPr lang="en-US" sz="2000" b="1">
                <a:solidFill>
                  <a:schemeClr val="accent3"/>
                </a:solidFill>
                <a:cs typeface="Calibri" panose="020F0502020204030204"/>
              </a:rPr>
              <a:t>ArcPy</a:t>
            </a:r>
            <a:endParaRPr lang="en-US" b="1">
              <a:solidFill>
                <a:schemeClr val="accent3"/>
              </a:solidFill>
              <a:cs typeface="Calibri" panose="020F0502020204030204"/>
            </a:endParaRPr>
          </a:p>
        </p:txBody>
      </p:sp>
      <p:sp>
        <p:nvSpPr>
          <p:cNvPr id="3" name="Rectangle: Rounded Corners 2">
            <a:extLst>
              <a:ext uri="{FF2B5EF4-FFF2-40B4-BE49-F238E27FC236}">
                <a16:creationId xmlns:a16="http://schemas.microsoft.com/office/drawing/2014/main" id="{618D70D0-9520-CAB1-6F89-C31BFFC38F4A}"/>
              </a:ext>
            </a:extLst>
          </p:cNvPr>
          <p:cNvSpPr>
            <a:spLocks/>
          </p:cNvSpPr>
          <p:nvPr/>
        </p:nvSpPr>
        <p:spPr>
          <a:xfrm>
            <a:off x="213251" y="1919525"/>
            <a:ext cx="5668181" cy="3414855"/>
          </a:xfrm>
          <a:prstGeom prst="roundRect">
            <a:avLst>
              <a:gd name="adj" fmla="val 5895"/>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7CBE077-0551-3B77-661A-B0D36CB1FF49}"/>
              </a:ext>
            </a:extLst>
          </p:cNvPr>
          <p:cNvSpPr/>
          <p:nvPr/>
        </p:nvSpPr>
        <p:spPr>
          <a:xfrm>
            <a:off x="9055855" y="1919524"/>
            <a:ext cx="2907078" cy="4070643"/>
          </a:xfrm>
          <a:prstGeom prst="roundRect">
            <a:avLst>
              <a:gd name="adj" fmla="val 5964"/>
            </a:avLst>
          </a:prstGeom>
          <a:solidFill>
            <a:srgbClr val="E4F4E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0BD3490-11A5-60A6-B609-ED731562D104}"/>
              </a:ext>
            </a:extLst>
          </p:cNvPr>
          <p:cNvSpPr/>
          <p:nvPr/>
        </p:nvSpPr>
        <p:spPr>
          <a:xfrm>
            <a:off x="9501857" y="2827406"/>
            <a:ext cx="2015067" cy="1939524"/>
          </a:xfrm>
          <a:prstGeom prst="roundRect">
            <a:avLst>
              <a:gd name="adj" fmla="val 389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3"/>
              </a:solidFill>
            </a:endParaRPr>
          </a:p>
        </p:txBody>
      </p:sp>
      <p:sp>
        <p:nvSpPr>
          <p:cNvPr id="11" name="Rectangle: Rounded Corners 10">
            <a:extLst>
              <a:ext uri="{FF2B5EF4-FFF2-40B4-BE49-F238E27FC236}">
                <a16:creationId xmlns:a16="http://schemas.microsoft.com/office/drawing/2014/main" id="{3C9C8C1F-23F6-6E77-FCC7-FA7EAEE54C11}"/>
              </a:ext>
            </a:extLst>
          </p:cNvPr>
          <p:cNvSpPr/>
          <p:nvPr/>
        </p:nvSpPr>
        <p:spPr>
          <a:xfrm>
            <a:off x="6020243" y="1919525"/>
            <a:ext cx="2907078" cy="3414855"/>
          </a:xfrm>
          <a:prstGeom prst="roundRect">
            <a:avLst>
              <a:gd name="adj" fmla="val 6544"/>
            </a:avLst>
          </a:prstGeom>
          <a:solidFill>
            <a:srgbClr val="FFEE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4308E4C-67E4-9762-4B8E-A4EEF49732B8}"/>
              </a:ext>
            </a:extLst>
          </p:cNvPr>
          <p:cNvSpPr/>
          <p:nvPr/>
        </p:nvSpPr>
        <p:spPr>
          <a:xfrm>
            <a:off x="628452" y="2648809"/>
            <a:ext cx="810355" cy="2118125"/>
          </a:xfrm>
          <a:prstGeom prst="roundRect">
            <a:avLst>
              <a:gd name="adj" fmla="val 1118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Raw Data</a:t>
            </a:r>
          </a:p>
        </p:txBody>
      </p:sp>
      <p:sp>
        <p:nvSpPr>
          <p:cNvPr id="15" name="Rectangle: Rounded Corners 14">
            <a:extLst>
              <a:ext uri="{FF2B5EF4-FFF2-40B4-BE49-F238E27FC236}">
                <a16:creationId xmlns:a16="http://schemas.microsoft.com/office/drawing/2014/main" id="{DA4666A5-DE1A-372E-175C-4BA7011F7556}"/>
              </a:ext>
            </a:extLst>
          </p:cNvPr>
          <p:cNvSpPr/>
          <p:nvPr/>
        </p:nvSpPr>
        <p:spPr>
          <a:xfrm>
            <a:off x="4346192" y="2648807"/>
            <a:ext cx="1152151" cy="2118125"/>
          </a:xfrm>
          <a:prstGeom prst="roundRect">
            <a:avLst>
              <a:gd name="adj" fmla="val 1015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Processed Data</a:t>
            </a:r>
          </a:p>
        </p:txBody>
      </p:sp>
      <p:cxnSp>
        <p:nvCxnSpPr>
          <p:cNvPr id="17" name="Straight Arrow Connector 16">
            <a:extLst>
              <a:ext uri="{FF2B5EF4-FFF2-40B4-BE49-F238E27FC236}">
                <a16:creationId xmlns:a16="http://schemas.microsoft.com/office/drawing/2014/main" id="{875EFB04-FEC8-E8C9-BFA7-7C9BE8B07718}"/>
              </a:ext>
            </a:extLst>
          </p:cNvPr>
          <p:cNvCxnSpPr>
            <a:cxnSpLocks/>
            <a:stCxn id="12" idx="3"/>
            <a:endCxn id="15" idx="1"/>
          </p:cNvCxnSpPr>
          <p:nvPr/>
        </p:nvCxnSpPr>
        <p:spPr>
          <a:xfrm flipV="1">
            <a:off x="1438807" y="3707870"/>
            <a:ext cx="2907385"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516581-925C-29D2-2F9C-7DD6685B457A}"/>
              </a:ext>
            </a:extLst>
          </p:cNvPr>
          <p:cNvSpPr txBox="1"/>
          <p:nvPr/>
        </p:nvSpPr>
        <p:spPr>
          <a:xfrm>
            <a:off x="1765655" y="3093700"/>
            <a:ext cx="2283138" cy="577081"/>
          </a:xfrm>
          <a:prstGeom prst="rect">
            <a:avLst/>
          </a:prstGeom>
          <a:noFill/>
        </p:spPr>
        <p:txBody>
          <a:bodyPr wrap="square" rtlCol="0">
            <a:spAutoFit/>
          </a:bodyPr>
          <a:lstStyle/>
          <a:p>
            <a:pPr algn="ctr"/>
            <a:r>
              <a:rPr lang="en-US" sz="1050"/>
              <a:t>Using </a:t>
            </a:r>
            <a:r>
              <a:rPr lang="en-US" sz="1050" err="1"/>
              <a:t>Arcgis’s</a:t>
            </a:r>
            <a:r>
              <a:rPr lang="en-US" sz="1050"/>
              <a:t> </a:t>
            </a:r>
            <a:r>
              <a:rPr lang="en-US" sz="1050" err="1"/>
              <a:t>prepare_data</a:t>
            </a:r>
            <a:r>
              <a:rPr lang="en-US" sz="1050"/>
              <a:t>() to pre-process the images e.g., rescale, sheer, rotate, flip the images</a:t>
            </a:r>
          </a:p>
        </p:txBody>
      </p:sp>
      <p:sp>
        <p:nvSpPr>
          <p:cNvPr id="37" name="Rectangle: Rounded Corners 36">
            <a:extLst>
              <a:ext uri="{FF2B5EF4-FFF2-40B4-BE49-F238E27FC236}">
                <a16:creationId xmlns:a16="http://schemas.microsoft.com/office/drawing/2014/main" id="{0FA042D3-E1C3-02F2-F88D-746A6C20D005}"/>
              </a:ext>
            </a:extLst>
          </p:cNvPr>
          <p:cNvSpPr/>
          <p:nvPr/>
        </p:nvSpPr>
        <p:spPr>
          <a:xfrm>
            <a:off x="6466249" y="2654094"/>
            <a:ext cx="2015067" cy="85377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Instantiate the model with </a:t>
            </a:r>
            <a:r>
              <a:rPr lang="en-US" sz="1600">
                <a:solidFill>
                  <a:schemeClr val="accent3"/>
                </a:solidFill>
                <a:cs typeface="Calibri" panose="020F0502020204030204"/>
              </a:rPr>
              <a:t>Faster RCNN</a:t>
            </a:r>
            <a:endParaRPr lang="en-US" sz="1600">
              <a:solidFill>
                <a:schemeClr val="accent3"/>
              </a:solidFill>
            </a:endParaRPr>
          </a:p>
        </p:txBody>
      </p:sp>
      <p:sp>
        <p:nvSpPr>
          <p:cNvPr id="40" name="TextBox 39">
            <a:extLst>
              <a:ext uri="{FF2B5EF4-FFF2-40B4-BE49-F238E27FC236}">
                <a16:creationId xmlns:a16="http://schemas.microsoft.com/office/drawing/2014/main" id="{2DECA954-0776-9E1E-7126-06ABE8B2BC43}"/>
              </a:ext>
            </a:extLst>
          </p:cNvPr>
          <p:cNvSpPr txBox="1"/>
          <p:nvPr/>
        </p:nvSpPr>
        <p:spPr>
          <a:xfrm>
            <a:off x="2587551" y="1984626"/>
            <a:ext cx="961485" cy="338554"/>
          </a:xfrm>
          <a:prstGeom prst="rect">
            <a:avLst/>
          </a:prstGeom>
          <a:noFill/>
        </p:spPr>
        <p:txBody>
          <a:bodyPr wrap="square" rtlCol="0">
            <a:spAutoFit/>
          </a:bodyPr>
          <a:lstStyle/>
          <a:p>
            <a:pPr algn="ctr"/>
            <a:r>
              <a:rPr lang="en-US" sz="1600" b="1">
                <a:solidFill>
                  <a:srgbClr val="FFC969"/>
                </a:solidFill>
              </a:rPr>
              <a:t>Dataset</a:t>
            </a:r>
          </a:p>
        </p:txBody>
      </p:sp>
      <p:sp>
        <p:nvSpPr>
          <p:cNvPr id="41" name="TextBox 40">
            <a:extLst>
              <a:ext uri="{FF2B5EF4-FFF2-40B4-BE49-F238E27FC236}">
                <a16:creationId xmlns:a16="http://schemas.microsoft.com/office/drawing/2014/main" id="{2D625DBA-90BB-DE0B-5CE0-973887FD68CB}"/>
              </a:ext>
            </a:extLst>
          </p:cNvPr>
          <p:cNvSpPr txBox="1"/>
          <p:nvPr/>
        </p:nvSpPr>
        <p:spPr>
          <a:xfrm>
            <a:off x="6977132" y="1980935"/>
            <a:ext cx="961485" cy="338554"/>
          </a:xfrm>
          <a:prstGeom prst="rect">
            <a:avLst/>
          </a:prstGeom>
          <a:noFill/>
        </p:spPr>
        <p:txBody>
          <a:bodyPr wrap="square" rtlCol="0">
            <a:spAutoFit/>
          </a:bodyPr>
          <a:lstStyle/>
          <a:p>
            <a:pPr algn="ctr"/>
            <a:r>
              <a:rPr lang="en-US" sz="1600" b="1">
                <a:solidFill>
                  <a:srgbClr val="FFA471"/>
                </a:solidFill>
              </a:rPr>
              <a:t>Model</a:t>
            </a:r>
          </a:p>
        </p:txBody>
      </p:sp>
      <p:sp>
        <p:nvSpPr>
          <p:cNvPr id="50" name="Rectangle: Rounded Corners 49">
            <a:extLst>
              <a:ext uri="{FF2B5EF4-FFF2-40B4-BE49-F238E27FC236}">
                <a16:creationId xmlns:a16="http://schemas.microsoft.com/office/drawing/2014/main" id="{D9B8EA17-4F55-CC2C-354B-34C0D1D563D0}"/>
              </a:ext>
            </a:extLst>
          </p:cNvPr>
          <p:cNvSpPr/>
          <p:nvPr/>
        </p:nvSpPr>
        <p:spPr>
          <a:xfrm>
            <a:off x="6466249" y="4176131"/>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Fit the Model</a:t>
            </a:r>
            <a:endParaRPr lang="en-US" sz="1600">
              <a:solidFill>
                <a:schemeClr val="accent3"/>
              </a:solidFill>
            </a:endParaRPr>
          </a:p>
        </p:txBody>
      </p:sp>
      <p:cxnSp>
        <p:nvCxnSpPr>
          <p:cNvPr id="51" name="Straight Arrow Connector 47">
            <a:extLst>
              <a:ext uri="{FF2B5EF4-FFF2-40B4-BE49-F238E27FC236}">
                <a16:creationId xmlns:a16="http://schemas.microsoft.com/office/drawing/2014/main" id="{7CA61B93-A9FB-22FD-A6BD-0765BAA714CB}"/>
              </a:ext>
            </a:extLst>
          </p:cNvPr>
          <p:cNvCxnSpPr>
            <a:cxnSpLocks/>
            <a:stCxn id="15" idx="3"/>
            <a:endCxn id="50" idx="1"/>
          </p:cNvCxnSpPr>
          <p:nvPr/>
        </p:nvCxnSpPr>
        <p:spPr>
          <a:xfrm>
            <a:off x="5498343" y="3707870"/>
            <a:ext cx="967906" cy="763661"/>
          </a:xfrm>
          <a:prstGeom prst="bentConnector3">
            <a:avLst>
              <a:gd name="adj1" fmla="val 5977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0513548-2466-3BC0-9823-54BBD54444D5}"/>
              </a:ext>
            </a:extLst>
          </p:cNvPr>
          <p:cNvCxnSpPr>
            <a:cxnSpLocks/>
            <a:stCxn id="37" idx="2"/>
            <a:endCxn id="50" idx="0"/>
          </p:cNvCxnSpPr>
          <p:nvPr/>
        </p:nvCxnSpPr>
        <p:spPr>
          <a:xfrm>
            <a:off x="7473783" y="3507873"/>
            <a:ext cx="0" cy="66825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C162007-CC0D-3604-6BBE-3F7A36757FC5}"/>
              </a:ext>
            </a:extLst>
          </p:cNvPr>
          <p:cNvSpPr txBox="1"/>
          <p:nvPr/>
        </p:nvSpPr>
        <p:spPr>
          <a:xfrm>
            <a:off x="10028651" y="1980935"/>
            <a:ext cx="961485" cy="338554"/>
          </a:xfrm>
          <a:prstGeom prst="rect">
            <a:avLst/>
          </a:prstGeom>
          <a:noFill/>
        </p:spPr>
        <p:txBody>
          <a:bodyPr wrap="square" rtlCol="0">
            <a:spAutoFit/>
          </a:bodyPr>
          <a:lstStyle/>
          <a:p>
            <a:pPr algn="ctr"/>
            <a:r>
              <a:rPr lang="en-US" sz="1600" b="1">
                <a:solidFill>
                  <a:srgbClr val="6AC29C"/>
                </a:solidFill>
              </a:rPr>
              <a:t>Results</a:t>
            </a:r>
          </a:p>
        </p:txBody>
      </p:sp>
      <p:sp>
        <p:nvSpPr>
          <p:cNvPr id="55" name="Rectangle: Rounded Corners 54">
            <a:extLst>
              <a:ext uri="{FF2B5EF4-FFF2-40B4-BE49-F238E27FC236}">
                <a16:creationId xmlns:a16="http://schemas.microsoft.com/office/drawing/2014/main" id="{45F7609C-469E-1563-484D-6FAD26374355}"/>
              </a:ext>
            </a:extLst>
          </p:cNvPr>
          <p:cNvSpPr/>
          <p:nvPr/>
        </p:nvSpPr>
        <p:spPr>
          <a:xfrm>
            <a:off x="9501859" y="2455175"/>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Display the Result</a:t>
            </a:r>
            <a:endParaRPr lang="en-US" sz="1600">
              <a:solidFill>
                <a:schemeClr val="accent3"/>
              </a:solidFill>
            </a:endParaRPr>
          </a:p>
        </p:txBody>
      </p:sp>
      <p:cxnSp>
        <p:nvCxnSpPr>
          <p:cNvPr id="57" name="Straight Arrow Connector 47">
            <a:extLst>
              <a:ext uri="{FF2B5EF4-FFF2-40B4-BE49-F238E27FC236}">
                <a16:creationId xmlns:a16="http://schemas.microsoft.com/office/drawing/2014/main" id="{DCA007A0-04DE-8A98-33E5-7AABA5B203E1}"/>
              </a:ext>
            </a:extLst>
          </p:cNvPr>
          <p:cNvCxnSpPr>
            <a:cxnSpLocks/>
            <a:stCxn id="50" idx="3"/>
            <a:endCxn id="55" idx="1"/>
          </p:cNvCxnSpPr>
          <p:nvPr/>
        </p:nvCxnSpPr>
        <p:spPr>
          <a:xfrm flipV="1">
            <a:off x="8481316" y="2750575"/>
            <a:ext cx="1020543" cy="1720956"/>
          </a:xfrm>
          <a:prstGeom prst="bentConnector3">
            <a:avLst>
              <a:gd name="adj1" fmla="val 5916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E0715D3-F0BC-3186-1192-066E94E644B7}"/>
              </a:ext>
            </a:extLst>
          </p:cNvPr>
          <p:cNvCxnSpPr>
            <a:cxnSpLocks/>
            <a:stCxn id="10" idx="2"/>
            <a:endCxn id="61" idx="0"/>
          </p:cNvCxnSpPr>
          <p:nvPr/>
        </p:nvCxnSpPr>
        <p:spPr>
          <a:xfrm flipH="1">
            <a:off x="10509390" y="4766930"/>
            <a:ext cx="1" cy="457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21B2E8B8-DC0B-C1F4-B302-7D7E4E7F797D}"/>
              </a:ext>
            </a:extLst>
          </p:cNvPr>
          <p:cNvSpPr/>
          <p:nvPr/>
        </p:nvSpPr>
        <p:spPr>
          <a:xfrm>
            <a:off x="9501856" y="5224438"/>
            <a:ext cx="2015067"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Compare with the other models</a:t>
            </a:r>
          </a:p>
        </p:txBody>
      </p:sp>
      <p:sp>
        <p:nvSpPr>
          <p:cNvPr id="87" name="TextBox 86">
            <a:extLst>
              <a:ext uri="{FF2B5EF4-FFF2-40B4-BE49-F238E27FC236}">
                <a16:creationId xmlns:a16="http://schemas.microsoft.com/office/drawing/2014/main" id="{900A869F-8CF7-34A3-8103-1526AFAD5D03}"/>
              </a:ext>
            </a:extLst>
          </p:cNvPr>
          <p:cNvSpPr txBox="1"/>
          <p:nvPr/>
        </p:nvSpPr>
        <p:spPr>
          <a:xfrm>
            <a:off x="1664363" y="3770672"/>
            <a:ext cx="2485722" cy="253916"/>
          </a:xfrm>
          <a:prstGeom prst="rect">
            <a:avLst/>
          </a:prstGeom>
          <a:noFill/>
        </p:spPr>
        <p:txBody>
          <a:bodyPr wrap="square" rtlCol="0">
            <a:spAutoFit/>
          </a:bodyPr>
          <a:lstStyle/>
          <a:p>
            <a:pPr algn="ctr"/>
            <a:r>
              <a:rPr lang="en-US" sz="1050"/>
              <a:t>90% Training Data, 10% Validation Data</a:t>
            </a:r>
          </a:p>
        </p:txBody>
      </p:sp>
      <p:graphicFrame>
        <p:nvGraphicFramePr>
          <p:cNvPr id="64" name="Table 63">
            <a:extLst>
              <a:ext uri="{FF2B5EF4-FFF2-40B4-BE49-F238E27FC236}">
                <a16:creationId xmlns:a16="http://schemas.microsoft.com/office/drawing/2014/main" id="{EEE51C97-494E-9D81-0A3F-4D20E82BC776}"/>
              </a:ext>
            </a:extLst>
          </p:cNvPr>
          <p:cNvGraphicFramePr>
            <a:graphicFrameLocks noGrp="1"/>
          </p:cNvGraphicFramePr>
          <p:nvPr>
            <p:extLst>
              <p:ext uri="{D42A27DB-BD31-4B8C-83A1-F6EECF244321}">
                <p14:modId xmlns:p14="http://schemas.microsoft.com/office/powerpoint/2010/main" val="2767653764"/>
              </p:ext>
            </p:extLst>
          </p:nvPr>
        </p:nvGraphicFramePr>
        <p:xfrm>
          <a:off x="848122" y="5485083"/>
          <a:ext cx="7335758" cy="741680"/>
        </p:xfrm>
        <a:graphic>
          <a:graphicData uri="http://schemas.openxmlformats.org/drawingml/2006/table">
            <a:tbl>
              <a:tblPr firstRow="1" bandRow="1">
                <a:tableStyleId>{5C22544A-7EE6-4342-B048-85BDC9FD1C3A}</a:tableStyleId>
              </a:tblPr>
              <a:tblGrid>
                <a:gridCol w="2055798">
                  <a:extLst>
                    <a:ext uri="{9D8B030D-6E8A-4147-A177-3AD203B41FA5}">
                      <a16:colId xmlns:a16="http://schemas.microsoft.com/office/drawing/2014/main" val="3430956366"/>
                    </a:ext>
                  </a:extLst>
                </a:gridCol>
                <a:gridCol w="727406">
                  <a:extLst>
                    <a:ext uri="{9D8B030D-6E8A-4147-A177-3AD203B41FA5}">
                      <a16:colId xmlns:a16="http://schemas.microsoft.com/office/drawing/2014/main" val="2389149177"/>
                    </a:ext>
                  </a:extLst>
                </a:gridCol>
                <a:gridCol w="1391602">
                  <a:extLst>
                    <a:ext uri="{9D8B030D-6E8A-4147-A177-3AD203B41FA5}">
                      <a16:colId xmlns:a16="http://schemas.microsoft.com/office/drawing/2014/main" val="1773243049"/>
                    </a:ext>
                  </a:extLst>
                </a:gridCol>
                <a:gridCol w="1391602">
                  <a:extLst>
                    <a:ext uri="{9D8B030D-6E8A-4147-A177-3AD203B41FA5}">
                      <a16:colId xmlns:a16="http://schemas.microsoft.com/office/drawing/2014/main" val="1469972667"/>
                    </a:ext>
                  </a:extLst>
                </a:gridCol>
                <a:gridCol w="1769350">
                  <a:extLst>
                    <a:ext uri="{9D8B030D-6E8A-4147-A177-3AD203B41FA5}">
                      <a16:colId xmlns:a16="http://schemas.microsoft.com/office/drawing/2014/main" val="4154210102"/>
                    </a:ext>
                  </a:extLst>
                </a:gridCol>
              </a:tblGrid>
              <a:tr h="370840">
                <a:tc>
                  <a:txBody>
                    <a:bodyPr/>
                    <a:lstStyle/>
                    <a:p>
                      <a:pPr algn="ctr"/>
                      <a:r>
                        <a:rPr lang="en-US" sz="1600"/>
                        <a:t>Model</a:t>
                      </a:r>
                    </a:p>
                  </a:txBody>
                  <a:tcPr/>
                </a:tc>
                <a:tc>
                  <a:txBody>
                    <a:bodyPr/>
                    <a:lstStyle/>
                    <a:p>
                      <a:pPr lvl="0" algn="ctr">
                        <a:buNone/>
                      </a:pPr>
                      <a:r>
                        <a:rPr lang="en-US" sz="1600">
                          <a:effectLst/>
                        </a:rPr>
                        <a:t>epoch</a:t>
                      </a:r>
                      <a:endParaRPr lang="en-US" sz="1600" b="1">
                        <a:effectLst/>
                      </a:endParaRPr>
                    </a:p>
                  </a:txBody>
                  <a:tcPr/>
                </a:tc>
                <a:tc>
                  <a:txBody>
                    <a:bodyPr/>
                    <a:lstStyle/>
                    <a:p>
                      <a:pPr lvl="0" algn="ctr">
                        <a:buNone/>
                      </a:pPr>
                      <a:r>
                        <a:rPr lang="en-US" sz="1600">
                          <a:effectLst/>
                        </a:rPr>
                        <a:t>train_loss</a:t>
                      </a:r>
                      <a:endParaRPr lang="en-US" sz="1600" b="1">
                        <a:effectLst/>
                      </a:endParaRPr>
                    </a:p>
                  </a:txBody>
                  <a:tcPr/>
                </a:tc>
                <a:tc>
                  <a:txBody>
                    <a:bodyPr/>
                    <a:lstStyle/>
                    <a:p>
                      <a:pPr lvl="0" algn="ctr">
                        <a:buNone/>
                      </a:pPr>
                      <a:r>
                        <a:rPr lang="en-US" sz="1600">
                          <a:effectLst/>
                        </a:rPr>
                        <a:t>valid_loss</a:t>
                      </a:r>
                      <a:endParaRPr lang="en-US" sz="1600" b="1" err="1">
                        <a:effectLst/>
                      </a:endParaRPr>
                    </a:p>
                  </a:txBody>
                  <a:tcPr/>
                </a:tc>
                <a:tc>
                  <a:txBody>
                    <a:bodyPr/>
                    <a:lstStyle/>
                    <a:p>
                      <a:pPr lvl="0" algn="ctr">
                        <a:buNone/>
                      </a:pPr>
                      <a:r>
                        <a:rPr lang="en-US" sz="1600">
                          <a:effectLst/>
                        </a:rPr>
                        <a:t>average_precision</a:t>
                      </a:r>
                      <a:endParaRPr lang="en-US" sz="1600" b="1">
                        <a:effectLst/>
                      </a:endParaRPr>
                    </a:p>
                  </a:txBody>
                  <a:tcPr/>
                </a:tc>
                <a:extLst>
                  <a:ext uri="{0D108BD9-81ED-4DB2-BD59-A6C34878D82A}">
                    <a16:rowId xmlns:a16="http://schemas.microsoft.com/office/drawing/2014/main" val="2748790813"/>
                  </a:ext>
                </a:extLst>
              </a:tr>
              <a:tr h="370840">
                <a:tc>
                  <a:txBody>
                    <a:bodyPr/>
                    <a:lstStyle/>
                    <a:p>
                      <a:pPr algn="ctr"/>
                      <a:r>
                        <a:rPr lang="en-US" sz="1600"/>
                        <a:t>Faster RCNN (AcrPy)</a:t>
                      </a:r>
                      <a:endParaRPr lang="ja-JP" altLang="en-US" sz="1600"/>
                    </a:p>
                  </a:txBody>
                  <a:tcPr/>
                </a:tc>
                <a:tc>
                  <a:txBody>
                    <a:bodyPr/>
                    <a:lstStyle/>
                    <a:p>
                      <a:pPr lvl="0" algn="ctr">
                        <a:buNone/>
                      </a:pPr>
                      <a:r>
                        <a:rPr lang="en-US" sz="1600"/>
                        <a:t>20</a:t>
                      </a:r>
                    </a:p>
                  </a:txBody>
                  <a:tcPr/>
                </a:tc>
                <a:tc>
                  <a:txBody>
                    <a:bodyPr/>
                    <a:lstStyle/>
                    <a:p>
                      <a:pPr lvl="0" algn="ctr">
                        <a:buNone/>
                      </a:pPr>
                      <a:r>
                        <a:rPr lang="zh-HK" altLang="en-US" sz="1600"/>
                        <a:t>0.331076</a:t>
                      </a:r>
                      <a:endParaRPr lang="en-US" sz="1600"/>
                    </a:p>
                  </a:txBody>
                  <a:tcPr/>
                </a:tc>
                <a:tc>
                  <a:txBody>
                    <a:bodyPr/>
                    <a:lstStyle/>
                    <a:p>
                      <a:pPr lvl="0" algn="ctr">
                        <a:buNone/>
                      </a:pPr>
                      <a:r>
                        <a:rPr lang="zh-HK" altLang="en-US" sz="1600"/>
                        <a:t>0. 433003</a:t>
                      </a:r>
                      <a:endParaRPr lang="en-US" sz="1600"/>
                    </a:p>
                  </a:txBody>
                  <a:tcPr/>
                </a:tc>
                <a:tc>
                  <a:txBody>
                    <a:bodyPr/>
                    <a:lstStyle/>
                    <a:p>
                      <a:pPr lvl="0" algn="ctr">
                        <a:buNone/>
                      </a:pPr>
                      <a:r>
                        <a:rPr lang="zh-HK" altLang="en-US" sz="1600"/>
                        <a:t>0. 308102</a:t>
                      </a:r>
                      <a:endParaRPr lang="en-US" sz="1600"/>
                    </a:p>
                  </a:txBody>
                  <a:tcPr/>
                </a:tc>
                <a:extLst>
                  <a:ext uri="{0D108BD9-81ED-4DB2-BD59-A6C34878D82A}">
                    <a16:rowId xmlns:a16="http://schemas.microsoft.com/office/drawing/2014/main" val="47634392"/>
                  </a:ext>
                </a:extLst>
              </a:tr>
            </a:tbl>
          </a:graphicData>
        </a:graphic>
      </p:graphicFrame>
      <p:pic>
        <p:nvPicPr>
          <p:cNvPr id="66" name="Picture 65">
            <a:extLst>
              <a:ext uri="{FF2B5EF4-FFF2-40B4-BE49-F238E27FC236}">
                <a16:creationId xmlns:a16="http://schemas.microsoft.com/office/drawing/2014/main" id="{AE93E12D-D4ED-13C7-70C6-9EE941E98D7D}"/>
              </a:ext>
            </a:extLst>
          </p:cNvPr>
          <p:cNvPicPr>
            <a:picLocks noChangeAspect="1"/>
          </p:cNvPicPr>
          <p:nvPr/>
        </p:nvPicPr>
        <p:blipFill>
          <a:blip r:embed="rId3"/>
          <a:stretch>
            <a:fillRect/>
          </a:stretch>
        </p:blipFill>
        <p:spPr>
          <a:xfrm>
            <a:off x="9590087" y="2876155"/>
            <a:ext cx="1838608" cy="1842026"/>
          </a:xfrm>
          <a:prstGeom prst="rect">
            <a:avLst/>
          </a:prstGeom>
        </p:spPr>
      </p:pic>
    </p:spTree>
    <p:extLst>
      <p:ext uri="{BB962C8B-B14F-4D97-AF65-F5344CB8AC3E}">
        <p14:creationId xmlns:p14="http://schemas.microsoft.com/office/powerpoint/2010/main" val="301181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B3957D2-6A26-6A90-7C90-6C3E4664477D}"/>
              </a:ext>
            </a:extLst>
          </p:cNvPr>
          <p:cNvSpPr>
            <a:spLocks/>
          </p:cNvSpPr>
          <p:nvPr/>
        </p:nvSpPr>
        <p:spPr>
          <a:xfrm>
            <a:off x="221584" y="1505189"/>
            <a:ext cx="5520076" cy="3414855"/>
          </a:xfrm>
          <a:prstGeom prst="roundRect">
            <a:avLst>
              <a:gd name="adj" fmla="val 5895"/>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9A5C70C2-3F1B-7A2C-48FC-EBA97AD38510}"/>
              </a:ext>
            </a:extLst>
          </p:cNvPr>
          <p:cNvSpPr/>
          <p:nvPr/>
        </p:nvSpPr>
        <p:spPr>
          <a:xfrm>
            <a:off x="8555421" y="1505189"/>
            <a:ext cx="3407512" cy="4070643"/>
          </a:xfrm>
          <a:prstGeom prst="roundRect">
            <a:avLst>
              <a:gd name="adj" fmla="val 5964"/>
            </a:avLst>
          </a:prstGeom>
          <a:solidFill>
            <a:srgbClr val="E4F4E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5EE79293-1033-DEBC-AB44-A3DCB8218AAB}"/>
              </a:ext>
            </a:extLst>
          </p:cNvPr>
          <p:cNvSpPr/>
          <p:nvPr/>
        </p:nvSpPr>
        <p:spPr>
          <a:xfrm>
            <a:off x="5929338" y="1509658"/>
            <a:ext cx="2457222" cy="4066174"/>
          </a:xfrm>
          <a:prstGeom prst="roundRect">
            <a:avLst>
              <a:gd name="adj" fmla="val 6544"/>
            </a:avLst>
          </a:prstGeom>
          <a:solidFill>
            <a:srgbClr val="FFEE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4.3 YOLOv8 (You Only Look Once)</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15</a:t>
            </a:fld>
            <a:endParaRPr lang="en-US"/>
          </a:p>
        </p:txBody>
      </p:sp>
      <p:sp>
        <p:nvSpPr>
          <p:cNvPr id="13" name="Rectangle: Rounded Corners 12">
            <a:extLst>
              <a:ext uri="{FF2B5EF4-FFF2-40B4-BE49-F238E27FC236}">
                <a16:creationId xmlns:a16="http://schemas.microsoft.com/office/drawing/2014/main" id="{968A9E94-1D94-0D15-7DBB-AC1FFCCFA505}"/>
              </a:ext>
            </a:extLst>
          </p:cNvPr>
          <p:cNvSpPr/>
          <p:nvPr/>
        </p:nvSpPr>
        <p:spPr>
          <a:xfrm>
            <a:off x="460287" y="2234474"/>
            <a:ext cx="810355" cy="2118125"/>
          </a:xfrm>
          <a:prstGeom prst="roundRect">
            <a:avLst>
              <a:gd name="adj" fmla="val 11182"/>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Raw Data</a:t>
            </a:r>
          </a:p>
        </p:txBody>
      </p:sp>
      <p:sp>
        <p:nvSpPr>
          <p:cNvPr id="23" name="Rectangle: Rounded Corners 22">
            <a:extLst>
              <a:ext uri="{FF2B5EF4-FFF2-40B4-BE49-F238E27FC236}">
                <a16:creationId xmlns:a16="http://schemas.microsoft.com/office/drawing/2014/main" id="{7292E821-B9A8-B722-6CB7-133C6BAEBD3A}"/>
              </a:ext>
            </a:extLst>
          </p:cNvPr>
          <p:cNvSpPr/>
          <p:nvPr/>
        </p:nvSpPr>
        <p:spPr>
          <a:xfrm>
            <a:off x="2100956" y="2234470"/>
            <a:ext cx="1267154" cy="2118125"/>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6" name="Rectangle: Rounded Corners 25">
            <a:extLst>
              <a:ext uri="{FF2B5EF4-FFF2-40B4-BE49-F238E27FC236}">
                <a16:creationId xmlns:a16="http://schemas.microsoft.com/office/drawing/2014/main" id="{455EFF97-FA82-B3DA-FC0B-8A4AD287702F}"/>
              </a:ext>
            </a:extLst>
          </p:cNvPr>
          <p:cNvSpPr/>
          <p:nvPr/>
        </p:nvSpPr>
        <p:spPr>
          <a:xfrm>
            <a:off x="2105357" y="2234470"/>
            <a:ext cx="1262753" cy="1567340"/>
          </a:xfrm>
          <a:prstGeom prst="roundRect">
            <a:avLst>
              <a:gd name="adj" fmla="val 61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Training Set (70%)</a:t>
            </a:r>
          </a:p>
        </p:txBody>
      </p:sp>
      <p:sp>
        <p:nvSpPr>
          <p:cNvPr id="27" name="Rectangle: Rounded Corners 26">
            <a:extLst>
              <a:ext uri="{FF2B5EF4-FFF2-40B4-BE49-F238E27FC236}">
                <a16:creationId xmlns:a16="http://schemas.microsoft.com/office/drawing/2014/main" id="{E553623B-EDCF-EC9B-C69E-231994F95A66}"/>
              </a:ext>
            </a:extLst>
          </p:cNvPr>
          <p:cNvSpPr/>
          <p:nvPr/>
        </p:nvSpPr>
        <p:spPr>
          <a:xfrm>
            <a:off x="2100956" y="3996751"/>
            <a:ext cx="1267154" cy="355843"/>
          </a:xfrm>
          <a:prstGeom prst="roundRect">
            <a:avLst>
              <a:gd name="adj" fmla="val 1840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Validation Set (20%)</a:t>
            </a:r>
          </a:p>
        </p:txBody>
      </p:sp>
      <p:sp>
        <p:nvSpPr>
          <p:cNvPr id="33" name="Rectangle: Rounded Corners 32">
            <a:extLst>
              <a:ext uri="{FF2B5EF4-FFF2-40B4-BE49-F238E27FC236}">
                <a16:creationId xmlns:a16="http://schemas.microsoft.com/office/drawing/2014/main" id="{F36F7DD9-F382-FBF5-347D-8CD1EDE7BAE6}"/>
              </a:ext>
            </a:extLst>
          </p:cNvPr>
          <p:cNvSpPr/>
          <p:nvPr/>
        </p:nvSpPr>
        <p:spPr>
          <a:xfrm>
            <a:off x="6125328" y="2005512"/>
            <a:ext cx="2126465" cy="889107"/>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Instantiate a pretrained model with </a:t>
            </a:r>
            <a:r>
              <a:rPr lang="en-US" sz="1600">
                <a:solidFill>
                  <a:schemeClr val="accent3"/>
                </a:solidFill>
                <a:cs typeface="Calibri" panose="020F0502020204030204"/>
              </a:rPr>
              <a:t>YOLOv8l.pt</a:t>
            </a:r>
            <a:endParaRPr lang="en-US" sz="1600">
              <a:solidFill>
                <a:schemeClr val="accent3"/>
              </a:solidFill>
            </a:endParaRPr>
          </a:p>
        </p:txBody>
      </p:sp>
      <p:cxnSp>
        <p:nvCxnSpPr>
          <p:cNvPr id="34" name="Straight Arrow Connector 33">
            <a:extLst>
              <a:ext uri="{FF2B5EF4-FFF2-40B4-BE49-F238E27FC236}">
                <a16:creationId xmlns:a16="http://schemas.microsoft.com/office/drawing/2014/main" id="{1B3C9832-801F-8CD8-91B1-1D33B43D5817}"/>
              </a:ext>
            </a:extLst>
          </p:cNvPr>
          <p:cNvCxnSpPr>
            <a:cxnSpLocks/>
            <a:stCxn id="13" idx="3"/>
            <a:endCxn id="23" idx="1"/>
          </p:cNvCxnSpPr>
          <p:nvPr/>
        </p:nvCxnSpPr>
        <p:spPr>
          <a:xfrm flipV="1">
            <a:off x="1270642" y="3293533"/>
            <a:ext cx="830314" cy="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D474F9-D52C-D28D-A5D2-B9A0EE34694B}"/>
              </a:ext>
            </a:extLst>
          </p:cNvPr>
          <p:cNvSpPr txBox="1"/>
          <p:nvPr/>
        </p:nvSpPr>
        <p:spPr>
          <a:xfrm>
            <a:off x="1213209" y="2547070"/>
            <a:ext cx="961485" cy="738664"/>
          </a:xfrm>
          <a:prstGeom prst="rect">
            <a:avLst/>
          </a:prstGeom>
          <a:noFill/>
        </p:spPr>
        <p:txBody>
          <a:bodyPr wrap="square" rtlCol="0">
            <a:spAutoFit/>
          </a:bodyPr>
          <a:lstStyle/>
          <a:p>
            <a:pPr algn="ctr"/>
            <a:r>
              <a:rPr lang="en-US" sz="1050"/>
              <a:t>Split the data and assign into different folders</a:t>
            </a:r>
          </a:p>
        </p:txBody>
      </p:sp>
      <p:sp>
        <p:nvSpPr>
          <p:cNvPr id="44" name="TextBox 43">
            <a:extLst>
              <a:ext uri="{FF2B5EF4-FFF2-40B4-BE49-F238E27FC236}">
                <a16:creationId xmlns:a16="http://schemas.microsoft.com/office/drawing/2014/main" id="{B2B6E73D-AFB4-8982-62F1-7B7D16DB008F}"/>
              </a:ext>
            </a:extLst>
          </p:cNvPr>
          <p:cNvSpPr txBox="1"/>
          <p:nvPr/>
        </p:nvSpPr>
        <p:spPr>
          <a:xfrm>
            <a:off x="2587551" y="1570291"/>
            <a:ext cx="961485" cy="338554"/>
          </a:xfrm>
          <a:prstGeom prst="rect">
            <a:avLst/>
          </a:prstGeom>
          <a:noFill/>
        </p:spPr>
        <p:txBody>
          <a:bodyPr wrap="square" rtlCol="0">
            <a:spAutoFit/>
          </a:bodyPr>
          <a:lstStyle/>
          <a:p>
            <a:pPr algn="ctr"/>
            <a:r>
              <a:rPr lang="en-US" sz="1600" b="1">
                <a:solidFill>
                  <a:srgbClr val="FFC969"/>
                </a:solidFill>
              </a:rPr>
              <a:t>Dataset</a:t>
            </a:r>
          </a:p>
        </p:txBody>
      </p:sp>
      <p:sp>
        <p:nvSpPr>
          <p:cNvPr id="46" name="TextBox 45">
            <a:extLst>
              <a:ext uri="{FF2B5EF4-FFF2-40B4-BE49-F238E27FC236}">
                <a16:creationId xmlns:a16="http://schemas.microsoft.com/office/drawing/2014/main" id="{78F8DB43-A162-FCE6-D347-CEC15707B444}"/>
              </a:ext>
            </a:extLst>
          </p:cNvPr>
          <p:cNvSpPr txBox="1"/>
          <p:nvPr/>
        </p:nvSpPr>
        <p:spPr>
          <a:xfrm>
            <a:off x="6707817" y="1566600"/>
            <a:ext cx="961485" cy="338554"/>
          </a:xfrm>
          <a:prstGeom prst="rect">
            <a:avLst/>
          </a:prstGeom>
          <a:noFill/>
        </p:spPr>
        <p:txBody>
          <a:bodyPr wrap="square" rtlCol="0">
            <a:spAutoFit/>
          </a:bodyPr>
          <a:lstStyle/>
          <a:p>
            <a:pPr algn="ctr"/>
            <a:r>
              <a:rPr lang="en-US" sz="1600" b="1">
                <a:solidFill>
                  <a:srgbClr val="FFA471"/>
                </a:solidFill>
              </a:rPr>
              <a:t>Model</a:t>
            </a:r>
          </a:p>
        </p:txBody>
      </p:sp>
      <p:sp>
        <p:nvSpPr>
          <p:cNvPr id="47" name="Rectangle: Rounded Corners 46">
            <a:extLst>
              <a:ext uri="{FF2B5EF4-FFF2-40B4-BE49-F238E27FC236}">
                <a16:creationId xmlns:a16="http://schemas.microsoft.com/office/drawing/2014/main" id="{89A3A398-009D-EAE4-8A5C-78306F308D6F}"/>
              </a:ext>
            </a:extLst>
          </p:cNvPr>
          <p:cNvSpPr/>
          <p:nvPr/>
        </p:nvSpPr>
        <p:spPr>
          <a:xfrm>
            <a:off x="6125328" y="3066721"/>
            <a:ext cx="2126465"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Train the Model</a:t>
            </a:r>
            <a:endParaRPr lang="en-US" sz="1600">
              <a:solidFill>
                <a:schemeClr val="accent3"/>
              </a:solidFill>
            </a:endParaRPr>
          </a:p>
        </p:txBody>
      </p:sp>
      <p:sp>
        <p:nvSpPr>
          <p:cNvPr id="56" name="Rectangle: Rounded Corners 55">
            <a:extLst>
              <a:ext uri="{FF2B5EF4-FFF2-40B4-BE49-F238E27FC236}">
                <a16:creationId xmlns:a16="http://schemas.microsoft.com/office/drawing/2014/main" id="{289F362E-D3B9-61E0-D95D-F3DFEB219A42}"/>
              </a:ext>
            </a:extLst>
          </p:cNvPr>
          <p:cNvSpPr/>
          <p:nvPr/>
        </p:nvSpPr>
        <p:spPr>
          <a:xfrm>
            <a:off x="6125328" y="3859474"/>
            <a:ext cx="2126465"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Validate the Model</a:t>
            </a:r>
            <a:endParaRPr lang="en-US" sz="1600">
              <a:solidFill>
                <a:schemeClr val="accent3"/>
              </a:solidFill>
            </a:endParaRPr>
          </a:p>
        </p:txBody>
      </p:sp>
      <p:cxnSp>
        <p:nvCxnSpPr>
          <p:cNvPr id="58" name="Straight Arrow Connector 47">
            <a:extLst>
              <a:ext uri="{FF2B5EF4-FFF2-40B4-BE49-F238E27FC236}">
                <a16:creationId xmlns:a16="http://schemas.microsoft.com/office/drawing/2014/main" id="{3EB9BF4A-9289-3DCC-44A5-7E643570628E}"/>
              </a:ext>
            </a:extLst>
          </p:cNvPr>
          <p:cNvCxnSpPr>
            <a:cxnSpLocks/>
            <a:stCxn id="27" idx="3"/>
            <a:endCxn id="56" idx="1"/>
          </p:cNvCxnSpPr>
          <p:nvPr/>
        </p:nvCxnSpPr>
        <p:spPr>
          <a:xfrm flipV="1">
            <a:off x="3368110" y="4154874"/>
            <a:ext cx="2757218" cy="197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E6841FA-3C97-A0CA-3598-D844CE89E5E8}"/>
              </a:ext>
            </a:extLst>
          </p:cNvPr>
          <p:cNvCxnSpPr>
            <a:cxnSpLocks/>
            <a:stCxn id="47" idx="2"/>
            <a:endCxn id="56" idx="0"/>
          </p:cNvCxnSpPr>
          <p:nvPr/>
        </p:nvCxnSpPr>
        <p:spPr>
          <a:xfrm>
            <a:off x="7188561" y="3657520"/>
            <a:ext cx="0" cy="2019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BC17FA7-E061-54D7-62FF-BAA61752123D}"/>
              </a:ext>
            </a:extLst>
          </p:cNvPr>
          <p:cNvCxnSpPr>
            <a:cxnSpLocks/>
            <a:stCxn id="33" idx="2"/>
            <a:endCxn id="47" idx="0"/>
          </p:cNvCxnSpPr>
          <p:nvPr/>
        </p:nvCxnSpPr>
        <p:spPr>
          <a:xfrm>
            <a:off x="7188561" y="2894619"/>
            <a:ext cx="0" cy="17210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63C8049-60D1-90F6-C48D-D5C882386619}"/>
              </a:ext>
            </a:extLst>
          </p:cNvPr>
          <p:cNvSpPr txBox="1"/>
          <p:nvPr/>
        </p:nvSpPr>
        <p:spPr>
          <a:xfrm>
            <a:off x="9778433" y="1566600"/>
            <a:ext cx="961485" cy="338554"/>
          </a:xfrm>
          <a:prstGeom prst="rect">
            <a:avLst/>
          </a:prstGeom>
          <a:noFill/>
        </p:spPr>
        <p:txBody>
          <a:bodyPr wrap="square" rtlCol="0">
            <a:spAutoFit/>
          </a:bodyPr>
          <a:lstStyle/>
          <a:p>
            <a:pPr algn="ctr"/>
            <a:r>
              <a:rPr lang="en-US" sz="1600" b="1">
                <a:solidFill>
                  <a:srgbClr val="6AC29C"/>
                </a:solidFill>
              </a:rPr>
              <a:t>Results</a:t>
            </a:r>
          </a:p>
        </p:txBody>
      </p:sp>
      <p:sp>
        <p:nvSpPr>
          <p:cNvPr id="80" name="Rectangle: Rounded Corners 79">
            <a:extLst>
              <a:ext uri="{FF2B5EF4-FFF2-40B4-BE49-F238E27FC236}">
                <a16:creationId xmlns:a16="http://schemas.microsoft.com/office/drawing/2014/main" id="{58F0EB12-549D-D25D-DF26-9316BE80A4E7}"/>
              </a:ext>
            </a:extLst>
          </p:cNvPr>
          <p:cNvSpPr/>
          <p:nvPr/>
        </p:nvSpPr>
        <p:spPr>
          <a:xfrm>
            <a:off x="9101339" y="2031084"/>
            <a:ext cx="2315676" cy="406772"/>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Display the Result</a:t>
            </a:r>
            <a:endParaRPr lang="en-US" sz="1600">
              <a:solidFill>
                <a:schemeClr val="accent3"/>
              </a:solidFill>
            </a:endParaRPr>
          </a:p>
        </p:txBody>
      </p:sp>
      <p:cxnSp>
        <p:nvCxnSpPr>
          <p:cNvPr id="83" name="Straight Arrow Connector 47">
            <a:extLst>
              <a:ext uri="{FF2B5EF4-FFF2-40B4-BE49-F238E27FC236}">
                <a16:creationId xmlns:a16="http://schemas.microsoft.com/office/drawing/2014/main" id="{81D22D09-07BD-6F4F-BD3A-6AE47157C2CB}"/>
              </a:ext>
            </a:extLst>
          </p:cNvPr>
          <p:cNvCxnSpPr>
            <a:cxnSpLocks/>
            <a:stCxn id="63" idx="3"/>
            <a:endCxn id="80" idx="1"/>
          </p:cNvCxnSpPr>
          <p:nvPr/>
        </p:nvCxnSpPr>
        <p:spPr>
          <a:xfrm flipV="1">
            <a:off x="8251793" y="2234470"/>
            <a:ext cx="849546" cy="2713157"/>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770077C-CA86-4091-CF52-D378810F8966}"/>
              </a:ext>
            </a:extLst>
          </p:cNvPr>
          <p:cNvCxnSpPr>
            <a:cxnSpLocks/>
            <a:stCxn id="8" idx="2"/>
            <a:endCxn id="92" idx="0"/>
          </p:cNvCxnSpPr>
          <p:nvPr/>
        </p:nvCxnSpPr>
        <p:spPr>
          <a:xfrm flipH="1">
            <a:off x="10259176" y="4787447"/>
            <a:ext cx="3821" cy="2235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626BA570-2F62-B911-5987-6F1782D8CE4B}"/>
              </a:ext>
            </a:extLst>
          </p:cNvPr>
          <p:cNvSpPr/>
          <p:nvPr/>
        </p:nvSpPr>
        <p:spPr>
          <a:xfrm>
            <a:off x="8832199" y="5011010"/>
            <a:ext cx="2853954" cy="406772"/>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Compare with the other models</a:t>
            </a:r>
          </a:p>
        </p:txBody>
      </p:sp>
      <p:sp>
        <p:nvSpPr>
          <p:cNvPr id="18" name="Rectangle: Rounded Corners 17">
            <a:extLst>
              <a:ext uri="{FF2B5EF4-FFF2-40B4-BE49-F238E27FC236}">
                <a16:creationId xmlns:a16="http://schemas.microsoft.com/office/drawing/2014/main" id="{BE4E7C02-F0E9-A091-F13F-40859135FFF5}"/>
              </a:ext>
            </a:extLst>
          </p:cNvPr>
          <p:cNvSpPr/>
          <p:nvPr/>
        </p:nvSpPr>
        <p:spPr>
          <a:xfrm>
            <a:off x="2100956" y="3799916"/>
            <a:ext cx="1267154" cy="202466"/>
          </a:xfrm>
          <a:prstGeom prst="roundRect">
            <a:avLst>
              <a:gd name="adj" fmla="val 32194"/>
            </a:avLst>
          </a:prstGeom>
          <a:solidFill>
            <a:srgbClr val="2A8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Testing Set (10%)</a:t>
            </a:r>
          </a:p>
        </p:txBody>
      </p:sp>
      <p:cxnSp>
        <p:nvCxnSpPr>
          <p:cNvPr id="25" name="Straight Arrow Connector 24">
            <a:extLst>
              <a:ext uri="{FF2B5EF4-FFF2-40B4-BE49-F238E27FC236}">
                <a16:creationId xmlns:a16="http://schemas.microsoft.com/office/drawing/2014/main" id="{F27B4339-99EC-60C8-ED8D-F76AE9F607A9}"/>
              </a:ext>
            </a:extLst>
          </p:cNvPr>
          <p:cNvCxnSpPr>
            <a:cxnSpLocks/>
            <a:stCxn id="26" idx="3"/>
            <a:endCxn id="47" idx="1"/>
          </p:cNvCxnSpPr>
          <p:nvPr/>
        </p:nvCxnSpPr>
        <p:spPr>
          <a:xfrm>
            <a:off x="3368110" y="3018140"/>
            <a:ext cx="2757218" cy="343981"/>
          </a:xfrm>
          <a:prstGeom prst="bentConnector3">
            <a:avLst>
              <a:gd name="adj1" fmla="val 9237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6831A7D-A9B4-B654-57AB-1C5F5E717ADE}"/>
              </a:ext>
            </a:extLst>
          </p:cNvPr>
          <p:cNvSpPr txBox="1"/>
          <p:nvPr/>
        </p:nvSpPr>
        <p:spPr>
          <a:xfrm>
            <a:off x="3405653" y="2751819"/>
            <a:ext cx="2201530" cy="276999"/>
          </a:xfrm>
          <a:prstGeom prst="rect">
            <a:avLst/>
          </a:prstGeom>
          <a:noFill/>
        </p:spPr>
        <p:txBody>
          <a:bodyPr wrap="square">
            <a:spAutoFit/>
          </a:bodyPr>
          <a:lstStyle/>
          <a:p>
            <a:pPr algn="l"/>
            <a:r>
              <a:rPr lang="en-US" altLang="zh-HK" sz="1200" b="0" i="0">
                <a:solidFill>
                  <a:srgbClr val="292929"/>
                </a:solidFill>
                <a:effectLst/>
              </a:rPr>
              <a:t>Setup the YAML files for training</a:t>
            </a:r>
          </a:p>
        </p:txBody>
      </p:sp>
      <p:sp>
        <p:nvSpPr>
          <p:cNvPr id="62" name="TextBox 61">
            <a:extLst>
              <a:ext uri="{FF2B5EF4-FFF2-40B4-BE49-F238E27FC236}">
                <a16:creationId xmlns:a16="http://schemas.microsoft.com/office/drawing/2014/main" id="{1CF76395-29FF-CAF1-4D65-1DBC45C3DC46}"/>
              </a:ext>
            </a:extLst>
          </p:cNvPr>
          <p:cNvSpPr txBox="1"/>
          <p:nvPr/>
        </p:nvSpPr>
        <p:spPr>
          <a:xfrm>
            <a:off x="3468143" y="3871928"/>
            <a:ext cx="2317779" cy="276999"/>
          </a:xfrm>
          <a:prstGeom prst="rect">
            <a:avLst/>
          </a:prstGeom>
          <a:noFill/>
        </p:spPr>
        <p:txBody>
          <a:bodyPr wrap="square">
            <a:spAutoFit/>
          </a:bodyPr>
          <a:lstStyle/>
          <a:p>
            <a:pPr algn="l"/>
            <a:r>
              <a:rPr lang="en-US" altLang="zh-HK" sz="1200" b="0" i="0">
                <a:solidFill>
                  <a:srgbClr val="292929"/>
                </a:solidFill>
                <a:effectLst/>
              </a:rPr>
              <a:t>Setup the YAML files for </a:t>
            </a:r>
            <a:r>
              <a:rPr lang="en-US" altLang="zh-HK" sz="1200">
                <a:solidFill>
                  <a:srgbClr val="292929"/>
                </a:solidFill>
              </a:rPr>
              <a:t>validation</a:t>
            </a:r>
            <a:endParaRPr lang="en-US" altLang="zh-HK" sz="1200" b="0" i="0">
              <a:solidFill>
                <a:srgbClr val="292929"/>
              </a:solidFill>
              <a:effectLst/>
            </a:endParaRPr>
          </a:p>
        </p:txBody>
      </p:sp>
      <p:sp>
        <p:nvSpPr>
          <p:cNvPr id="63" name="Rectangle: Rounded Corners 62">
            <a:extLst>
              <a:ext uri="{FF2B5EF4-FFF2-40B4-BE49-F238E27FC236}">
                <a16:creationId xmlns:a16="http://schemas.microsoft.com/office/drawing/2014/main" id="{F622BB99-10E5-637F-BCDE-183619B1B326}"/>
              </a:ext>
            </a:extLst>
          </p:cNvPr>
          <p:cNvSpPr/>
          <p:nvPr/>
        </p:nvSpPr>
        <p:spPr>
          <a:xfrm>
            <a:off x="6125328" y="4652227"/>
            <a:ext cx="2126465" cy="590799"/>
          </a:xfrm>
          <a:prstGeom prst="roundRect">
            <a:avLst>
              <a:gd name="adj" fmla="val 8148"/>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Test the Model and predict objects</a:t>
            </a:r>
            <a:endParaRPr lang="en-US" sz="1600">
              <a:solidFill>
                <a:schemeClr val="accent3"/>
              </a:solidFill>
            </a:endParaRPr>
          </a:p>
        </p:txBody>
      </p:sp>
      <p:cxnSp>
        <p:nvCxnSpPr>
          <p:cNvPr id="64" name="Straight Arrow Connector 63">
            <a:extLst>
              <a:ext uri="{FF2B5EF4-FFF2-40B4-BE49-F238E27FC236}">
                <a16:creationId xmlns:a16="http://schemas.microsoft.com/office/drawing/2014/main" id="{00BFD1B8-4309-7076-47E0-4F8DA6875EE4}"/>
              </a:ext>
            </a:extLst>
          </p:cNvPr>
          <p:cNvCxnSpPr>
            <a:cxnSpLocks/>
            <a:stCxn id="56" idx="2"/>
            <a:endCxn id="63" idx="0"/>
          </p:cNvCxnSpPr>
          <p:nvPr/>
        </p:nvCxnSpPr>
        <p:spPr>
          <a:xfrm>
            <a:off x="7188561" y="4450273"/>
            <a:ext cx="0" cy="20195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58DC1EAB-145A-8135-AA2C-7790487CE5A3}"/>
              </a:ext>
            </a:extLst>
          </p:cNvPr>
          <p:cNvGraphicFramePr>
            <a:graphicFrameLocks noGrp="1"/>
          </p:cNvGraphicFramePr>
          <p:nvPr>
            <p:extLst>
              <p:ext uri="{D42A27DB-BD31-4B8C-83A1-F6EECF244321}">
                <p14:modId xmlns:p14="http://schemas.microsoft.com/office/powerpoint/2010/main" val="4094946625"/>
              </p:ext>
            </p:extLst>
          </p:nvPr>
        </p:nvGraphicFramePr>
        <p:xfrm>
          <a:off x="2587551" y="5830665"/>
          <a:ext cx="7335758" cy="759537"/>
        </p:xfrm>
        <a:graphic>
          <a:graphicData uri="http://schemas.openxmlformats.org/drawingml/2006/table">
            <a:tbl>
              <a:tblPr firstRow="1" bandRow="1">
                <a:tableStyleId>{5C22544A-7EE6-4342-B048-85BDC9FD1C3A}</a:tableStyleId>
              </a:tblPr>
              <a:tblGrid>
                <a:gridCol w="2055798">
                  <a:extLst>
                    <a:ext uri="{9D8B030D-6E8A-4147-A177-3AD203B41FA5}">
                      <a16:colId xmlns:a16="http://schemas.microsoft.com/office/drawing/2014/main" val="3430383698"/>
                    </a:ext>
                  </a:extLst>
                </a:gridCol>
                <a:gridCol w="727406">
                  <a:extLst>
                    <a:ext uri="{9D8B030D-6E8A-4147-A177-3AD203B41FA5}">
                      <a16:colId xmlns:a16="http://schemas.microsoft.com/office/drawing/2014/main" val="914135943"/>
                    </a:ext>
                  </a:extLst>
                </a:gridCol>
                <a:gridCol w="1391602">
                  <a:extLst>
                    <a:ext uri="{9D8B030D-6E8A-4147-A177-3AD203B41FA5}">
                      <a16:colId xmlns:a16="http://schemas.microsoft.com/office/drawing/2014/main" val="1445779548"/>
                    </a:ext>
                  </a:extLst>
                </a:gridCol>
                <a:gridCol w="1391602">
                  <a:extLst>
                    <a:ext uri="{9D8B030D-6E8A-4147-A177-3AD203B41FA5}">
                      <a16:colId xmlns:a16="http://schemas.microsoft.com/office/drawing/2014/main" val="2671875376"/>
                    </a:ext>
                  </a:extLst>
                </a:gridCol>
                <a:gridCol w="1769350">
                  <a:extLst>
                    <a:ext uri="{9D8B030D-6E8A-4147-A177-3AD203B41FA5}">
                      <a16:colId xmlns:a16="http://schemas.microsoft.com/office/drawing/2014/main" val="3945152625"/>
                    </a:ext>
                  </a:extLst>
                </a:gridCol>
              </a:tblGrid>
              <a:tr h="388697">
                <a:tc>
                  <a:txBody>
                    <a:bodyPr/>
                    <a:lstStyle/>
                    <a:p>
                      <a:pPr algn="ctr"/>
                      <a:r>
                        <a:rPr lang="en-US" sz="1600"/>
                        <a:t>Model</a:t>
                      </a:r>
                    </a:p>
                  </a:txBody>
                  <a:tcPr/>
                </a:tc>
                <a:tc>
                  <a:txBody>
                    <a:bodyPr/>
                    <a:lstStyle/>
                    <a:p>
                      <a:pPr lvl="0" algn="ctr">
                        <a:buNone/>
                      </a:pPr>
                      <a:r>
                        <a:rPr lang="en-US" sz="1600">
                          <a:effectLst/>
                        </a:rPr>
                        <a:t>epoch</a:t>
                      </a:r>
                      <a:endParaRPr lang="en-US" sz="1600" b="1">
                        <a:effectLst/>
                      </a:endParaRPr>
                    </a:p>
                  </a:txBody>
                  <a:tcPr/>
                </a:tc>
                <a:tc>
                  <a:txBody>
                    <a:bodyPr/>
                    <a:lstStyle/>
                    <a:p>
                      <a:pPr lvl="0" algn="ctr">
                        <a:buNone/>
                      </a:pPr>
                      <a:r>
                        <a:rPr lang="en-US" sz="1600" err="1">
                          <a:effectLst/>
                        </a:rPr>
                        <a:t>train_loss</a:t>
                      </a:r>
                      <a:endParaRPr lang="en-US" sz="1600" b="1">
                        <a:effectLst/>
                      </a:endParaRPr>
                    </a:p>
                  </a:txBody>
                  <a:tcPr/>
                </a:tc>
                <a:tc>
                  <a:txBody>
                    <a:bodyPr/>
                    <a:lstStyle/>
                    <a:p>
                      <a:pPr lvl="0" algn="ctr">
                        <a:buNone/>
                      </a:pPr>
                      <a:r>
                        <a:rPr lang="en-US" sz="1600">
                          <a:effectLst/>
                        </a:rPr>
                        <a:t>valid_loss</a:t>
                      </a:r>
                      <a:endParaRPr lang="en-US" sz="1600" b="1" err="1">
                        <a:effectLst/>
                      </a:endParaRPr>
                    </a:p>
                  </a:txBody>
                  <a:tcPr/>
                </a:tc>
                <a:tc>
                  <a:txBody>
                    <a:bodyPr/>
                    <a:lstStyle/>
                    <a:p>
                      <a:pPr lvl="0" algn="ctr">
                        <a:buNone/>
                      </a:pPr>
                      <a:r>
                        <a:rPr lang="en-US" sz="1600">
                          <a:effectLst/>
                        </a:rPr>
                        <a:t>average_precision</a:t>
                      </a:r>
                      <a:endParaRPr lang="en-US" sz="1600" b="1">
                        <a:effectLst/>
                      </a:endParaRPr>
                    </a:p>
                  </a:txBody>
                  <a:tcPr/>
                </a:tc>
                <a:extLst>
                  <a:ext uri="{0D108BD9-81ED-4DB2-BD59-A6C34878D82A}">
                    <a16:rowId xmlns:a16="http://schemas.microsoft.com/office/drawing/2014/main" val="1568732516"/>
                  </a:ext>
                </a:extLst>
              </a:tr>
              <a:tr h="370840">
                <a:tc>
                  <a:txBody>
                    <a:bodyPr/>
                    <a:lstStyle/>
                    <a:p>
                      <a:pPr algn="ctr"/>
                      <a:r>
                        <a:rPr lang="en-US" altLang="ja-JP" sz="1600"/>
                        <a:t>YOLOv8</a:t>
                      </a:r>
                      <a:endParaRPr lang="ja-JP" altLang="en-US" sz="1600"/>
                    </a:p>
                  </a:txBody>
                  <a:tcPr/>
                </a:tc>
                <a:tc>
                  <a:txBody>
                    <a:bodyPr/>
                    <a:lstStyle/>
                    <a:p>
                      <a:pPr lvl="0" algn="ctr">
                        <a:buNone/>
                      </a:pPr>
                      <a:r>
                        <a:rPr lang="en-US" sz="1600"/>
                        <a:t>20</a:t>
                      </a:r>
                    </a:p>
                  </a:txBody>
                  <a:tcPr/>
                </a:tc>
                <a:tc>
                  <a:txBody>
                    <a:bodyPr/>
                    <a:lstStyle/>
                    <a:p>
                      <a:pPr lvl="0" algn="ctr">
                        <a:buNone/>
                      </a:pPr>
                      <a:r>
                        <a:rPr lang="en-US" sz="1600"/>
                        <a:t>3.8806</a:t>
                      </a:r>
                    </a:p>
                  </a:txBody>
                  <a:tcPr/>
                </a:tc>
                <a:tc>
                  <a:txBody>
                    <a:bodyPr/>
                    <a:lstStyle/>
                    <a:p>
                      <a:pPr lvl="0" algn="ctr">
                        <a:buNone/>
                      </a:pPr>
                      <a:r>
                        <a:rPr lang="en-US" sz="1600"/>
                        <a:t>4.454</a:t>
                      </a:r>
                    </a:p>
                  </a:txBody>
                  <a:tcPr/>
                </a:tc>
                <a:tc>
                  <a:txBody>
                    <a:bodyPr/>
                    <a:lstStyle/>
                    <a:p>
                      <a:pPr algn="ctr"/>
                      <a:r>
                        <a:rPr lang="en-US" altLang="zh-HK" sz="1600"/>
                        <a:t>0.54612</a:t>
                      </a:r>
                    </a:p>
                  </a:txBody>
                  <a:tcPr/>
                </a:tc>
                <a:extLst>
                  <a:ext uri="{0D108BD9-81ED-4DB2-BD59-A6C34878D82A}">
                    <a16:rowId xmlns:a16="http://schemas.microsoft.com/office/drawing/2014/main" val="650441644"/>
                  </a:ext>
                </a:extLst>
              </a:tr>
            </a:tbl>
          </a:graphicData>
        </a:graphic>
      </p:graphicFrame>
      <p:pic>
        <p:nvPicPr>
          <p:cNvPr id="8" name="Picture 7">
            <a:extLst>
              <a:ext uri="{FF2B5EF4-FFF2-40B4-BE49-F238E27FC236}">
                <a16:creationId xmlns:a16="http://schemas.microsoft.com/office/drawing/2014/main" id="{E8DD8BB3-2DD9-3F46-391E-2381D22A3463}"/>
              </a:ext>
            </a:extLst>
          </p:cNvPr>
          <p:cNvPicPr>
            <a:picLocks noChangeAspect="1"/>
          </p:cNvPicPr>
          <p:nvPr/>
        </p:nvPicPr>
        <p:blipFill rotWithShape="1">
          <a:blip r:embed="rId3"/>
          <a:srcRect l="49725" t="48303"/>
          <a:stretch/>
        </p:blipFill>
        <p:spPr>
          <a:xfrm>
            <a:off x="9108979" y="2414154"/>
            <a:ext cx="2308036" cy="2373293"/>
          </a:xfrm>
          <a:prstGeom prst="rect">
            <a:avLst/>
          </a:prstGeom>
        </p:spPr>
      </p:pic>
    </p:spTree>
    <p:extLst>
      <p:ext uri="{BB962C8B-B14F-4D97-AF65-F5344CB8AC3E}">
        <p14:creationId xmlns:p14="http://schemas.microsoft.com/office/powerpoint/2010/main" val="45165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4.4 Implement Cloud Service</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16</a:t>
            </a:fld>
            <a:endParaRPr lang="en-US"/>
          </a:p>
        </p:txBody>
      </p:sp>
      <p:pic>
        <p:nvPicPr>
          <p:cNvPr id="5" name="图片 4">
            <a:extLst>
              <a:ext uri="{FF2B5EF4-FFF2-40B4-BE49-F238E27FC236}">
                <a16:creationId xmlns:a16="http://schemas.microsoft.com/office/drawing/2014/main" id="{BB7A8568-679B-DBB3-AE27-81333174AA39}"/>
              </a:ext>
            </a:extLst>
          </p:cNvPr>
          <p:cNvPicPr>
            <a:picLocks noChangeAspect="1"/>
          </p:cNvPicPr>
          <p:nvPr/>
        </p:nvPicPr>
        <p:blipFill>
          <a:blip r:embed="rId3"/>
          <a:stretch>
            <a:fillRect/>
          </a:stretch>
        </p:blipFill>
        <p:spPr>
          <a:xfrm>
            <a:off x="1422388" y="1322333"/>
            <a:ext cx="9126753" cy="5039671"/>
          </a:xfrm>
          <a:prstGeom prst="rect">
            <a:avLst/>
          </a:prstGeom>
        </p:spPr>
      </p:pic>
      <p:sp>
        <p:nvSpPr>
          <p:cNvPr id="6" name="文本框 5">
            <a:extLst>
              <a:ext uri="{FF2B5EF4-FFF2-40B4-BE49-F238E27FC236}">
                <a16:creationId xmlns:a16="http://schemas.microsoft.com/office/drawing/2014/main" id="{02E2D140-CBFC-3D87-60D1-1843F6389ED4}"/>
              </a:ext>
            </a:extLst>
          </p:cNvPr>
          <p:cNvSpPr txBox="1"/>
          <p:nvPr/>
        </p:nvSpPr>
        <p:spPr>
          <a:xfrm>
            <a:off x="1422388" y="3977518"/>
            <a:ext cx="4074522" cy="1711366"/>
          </a:xfrm>
          <a:prstGeom prst="rect">
            <a:avLst/>
          </a:prstGeom>
          <a:noFill/>
        </p:spPr>
        <p:txBody>
          <a:bodyPr wrap="square" rtlCol="0">
            <a:spAutoFit/>
          </a:bodyPr>
          <a:lstStyle/>
          <a:p>
            <a:pPr marL="168275" indent="-168275">
              <a:lnSpc>
                <a:spcPct val="150000"/>
              </a:lnSpc>
              <a:buFont typeface="Arial" panose="020B0604020202020204" pitchFamily="34" charset="0"/>
              <a:buChar char="•"/>
            </a:pPr>
            <a:r>
              <a:rPr kumimoji="1" lang="en-CA" altLang="zh-CN"/>
              <a:t>Easy-to-use and maintain</a:t>
            </a:r>
          </a:p>
          <a:p>
            <a:pPr marL="168275" indent="-168275">
              <a:lnSpc>
                <a:spcPct val="150000"/>
              </a:lnSpc>
              <a:buFont typeface="Arial" panose="020B0604020202020204" pitchFamily="34" charset="0"/>
              <a:buChar char="•"/>
            </a:pPr>
            <a:r>
              <a:rPr kumimoji="1" lang="en-CA" altLang="zh-CN"/>
              <a:t>Cost-effective</a:t>
            </a:r>
          </a:p>
          <a:p>
            <a:pPr marL="168275" indent="-168275">
              <a:lnSpc>
                <a:spcPct val="150000"/>
              </a:lnSpc>
              <a:buFont typeface="Arial" panose="020B0604020202020204" pitchFamily="34" charset="0"/>
              <a:buChar char="•"/>
              <a:tabLst>
                <a:tab pos="168275" algn="l"/>
              </a:tabLst>
            </a:pPr>
            <a:r>
              <a:rPr kumimoji="1" lang="en-CA" altLang="zh-CN"/>
              <a:t>High-performance hardware</a:t>
            </a:r>
          </a:p>
          <a:p>
            <a:pPr marL="168275" indent="-168275">
              <a:lnSpc>
                <a:spcPct val="150000"/>
              </a:lnSpc>
              <a:buFont typeface="Arial" panose="020B0604020202020204" pitchFamily="34" charset="0"/>
              <a:buChar char="•"/>
            </a:pPr>
            <a:r>
              <a:rPr kumimoji="1" lang="en-CA" altLang="zh-CN"/>
              <a:t>Collaboration and sharing</a:t>
            </a:r>
            <a:endParaRPr kumimoji="1" lang="zh-CN" altLang="en-US"/>
          </a:p>
        </p:txBody>
      </p:sp>
    </p:spTree>
    <p:extLst>
      <p:ext uri="{BB962C8B-B14F-4D97-AF65-F5344CB8AC3E}">
        <p14:creationId xmlns:p14="http://schemas.microsoft.com/office/powerpoint/2010/main" val="99397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peech Bubble: Rectangle with Corners Rounded 30">
            <a:extLst>
              <a:ext uri="{FF2B5EF4-FFF2-40B4-BE49-F238E27FC236}">
                <a16:creationId xmlns:a16="http://schemas.microsoft.com/office/drawing/2014/main" id="{132B58FC-FB4C-A32D-4E73-ED140E18F189}"/>
              </a:ext>
            </a:extLst>
          </p:cNvPr>
          <p:cNvSpPr/>
          <p:nvPr/>
        </p:nvSpPr>
        <p:spPr>
          <a:xfrm>
            <a:off x="8390646" y="1786469"/>
            <a:ext cx="3577590" cy="2764510"/>
          </a:xfrm>
          <a:prstGeom prst="wedgeRoundRectCallout">
            <a:avLst>
              <a:gd name="adj1" fmla="val -54862"/>
              <a:gd name="adj2" fmla="val -20404"/>
              <a:gd name="adj3" fmla="val 16667"/>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5. Conclusion</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17</a:t>
            </a:fld>
            <a:endParaRPr lang="en-US"/>
          </a:p>
        </p:txBody>
      </p:sp>
      <p:graphicFrame>
        <p:nvGraphicFramePr>
          <p:cNvPr id="20" name="Table 14">
            <a:extLst>
              <a:ext uri="{FF2B5EF4-FFF2-40B4-BE49-F238E27FC236}">
                <a16:creationId xmlns:a16="http://schemas.microsoft.com/office/drawing/2014/main" id="{D571BBD3-F76D-0F29-A7C6-C2945A945669}"/>
              </a:ext>
            </a:extLst>
          </p:cNvPr>
          <p:cNvGraphicFramePr>
            <a:graphicFrameLocks noGrp="1"/>
          </p:cNvGraphicFramePr>
          <p:nvPr>
            <p:extLst>
              <p:ext uri="{D42A27DB-BD31-4B8C-83A1-F6EECF244321}">
                <p14:modId xmlns:p14="http://schemas.microsoft.com/office/powerpoint/2010/main" val="1326030012"/>
              </p:ext>
            </p:extLst>
          </p:nvPr>
        </p:nvGraphicFramePr>
        <p:xfrm>
          <a:off x="780579" y="1727670"/>
          <a:ext cx="7335758" cy="2270760"/>
        </p:xfrm>
        <a:graphic>
          <a:graphicData uri="http://schemas.openxmlformats.org/drawingml/2006/table">
            <a:tbl>
              <a:tblPr firstRow="1" bandRow="1">
                <a:tableStyleId>{5C22544A-7EE6-4342-B048-85BDC9FD1C3A}</a:tableStyleId>
              </a:tblPr>
              <a:tblGrid>
                <a:gridCol w="2165821">
                  <a:extLst>
                    <a:ext uri="{9D8B030D-6E8A-4147-A177-3AD203B41FA5}">
                      <a16:colId xmlns:a16="http://schemas.microsoft.com/office/drawing/2014/main" val="1389458718"/>
                    </a:ext>
                  </a:extLst>
                </a:gridCol>
                <a:gridCol w="617383">
                  <a:extLst>
                    <a:ext uri="{9D8B030D-6E8A-4147-A177-3AD203B41FA5}">
                      <a16:colId xmlns:a16="http://schemas.microsoft.com/office/drawing/2014/main" val="1600265784"/>
                    </a:ext>
                  </a:extLst>
                </a:gridCol>
                <a:gridCol w="1391602">
                  <a:extLst>
                    <a:ext uri="{9D8B030D-6E8A-4147-A177-3AD203B41FA5}">
                      <a16:colId xmlns:a16="http://schemas.microsoft.com/office/drawing/2014/main" val="2209595509"/>
                    </a:ext>
                  </a:extLst>
                </a:gridCol>
                <a:gridCol w="1391602">
                  <a:extLst>
                    <a:ext uri="{9D8B030D-6E8A-4147-A177-3AD203B41FA5}">
                      <a16:colId xmlns:a16="http://schemas.microsoft.com/office/drawing/2014/main" val="2279541977"/>
                    </a:ext>
                  </a:extLst>
                </a:gridCol>
                <a:gridCol w="1769350">
                  <a:extLst>
                    <a:ext uri="{9D8B030D-6E8A-4147-A177-3AD203B41FA5}">
                      <a16:colId xmlns:a16="http://schemas.microsoft.com/office/drawing/2014/main" val="3363107735"/>
                    </a:ext>
                  </a:extLst>
                </a:gridCol>
              </a:tblGrid>
              <a:tr h="370840">
                <a:tc>
                  <a:txBody>
                    <a:bodyPr/>
                    <a:lstStyle/>
                    <a:p>
                      <a:pPr algn="ctr"/>
                      <a:r>
                        <a:rPr lang="en-US" sz="1600"/>
                        <a:t>Model</a:t>
                      </a:r>
                    </a:p>
                  </a:txBody>
                  <a:tcPr/>
                </a:tc>
                <a:tc>
                  <a:txBody>
                    <a:bodyPr/>
                    <a:lstStyle/>
                    <a:p>
                      <a:pPr lvl="0" algn="ctr">
                        <a:buNone/>
                      </a:pPr>
                      <a:r>
                        <a:rPr lang="en-US" sz="1600">
                          <a:effectLst/>
                        </a:rPr>
                        <a:t>epoch</a:t>
                      </a:r>
                      <a:endParaRPr lang="en-US" sz="1600" b="1">
                        <a:effectLst/>
                      </a:endParaRPr>
                    </a:p>
                  </a:txBody>
                  <a:tcPr/>
                </a:tc>
                <a:tc>
                  <a:txBody>
                    <a:bodyPr/>
                    <a:lstStyle/>
                    <a:p>
                      <a:pPr lvl="0" algn="ctr">
                        <a:buNone/>
                      </a:pPr>
                      <a:r>
                        <a:rPr lang="en-US" sz="1600">
                          <a:effectLst/>
                        </a:rPr>
                        <a:t>train_loss</a:t>
                      </a:r>
                      <a:endParaRPr lang="en-US" sz="1600" b="1" err="1">
                        <a:effectLst/>
                      </a:endParaRPr>
                    </a:p>
                  </a:txBody>
                  <a:tcPr/>
                </a:tc>
                <a:tc>
                  <a:txBody>
                    <a:bodyPr/>
                    <a:lstStyle/>
                    <a:p>
                      <a:pPr lvl="0" algn="ctr">
                        <a:buNone/>
                      </a:pPr>
                      <a:r>
                        <a:rPr lang="en-US" sz="1600">
                          <a:effectLst/>
                        </a:rPr>
                        <a:t>valid_loss</a:t>
                      </a:r>
                      <a:endParaRPr lang="en-US" sz="1600" b="1">
                        <a:effectLst/>
                      </a:endParaRPr>
                    </a:p>
                  </a:txBody>
                  <a:tcPr/>
                </a:tc>
                <a:tc>
                  <a:txBody>
                    <a:bodyPr/>
                    <a:lstStyle/>
                    <a:p>
                      <a:pPr lvl="0" algn="ctr">
                        <a:buNone/>
                      </a:pPr>
                      <a:r>
                        <a:rPr lang="en-US" sz="1600">
                          <a:effectLst/>
                        </a:rPr>
                        <a:t>average_precision</a:t>
                      </a:r>
                      <a:endParaRPr lang="en-US" sz="1600" b="1">
                        <a:effectLst/>
                      </a:endParaRPr>
                    </a:p>
                  </a:txBody>
                  <a:tcPr/>
                </a:tc>
                <a:extLst>
                  <a:ext uri="{0D108BD9-81ED-4DB2-BD59-A6C34878D82A}">
                    <a16:rowId xmlns:a16="http://schemas.microsoft.com/office/drawing/2014/main" val="68057543"/>
                  </a:ext>
                </a:extLst>
              </a:tr>
              <a:tr h="370840">
                <a:tc>
                  <a:txBody>
                    <a:bodyPr/>
                    <a:lstStyle/>
                    <a:p>
                      <a:pPr algn="ctr"/>
                      <a:r>
                        <a:rPr lang="en-US" sz="1600"/>
                        <a:t>CNN</a:t>
                      </a:r>
                    </a:p>
                  </a:txBody>
                  <a:tcPr/>
                </a:tc>
                <a:tc>
                  <a:txBody>
                    <a:bodyPr/>
                    <a:lstStyle/>
                    <a:p>
                      <a:pPr lvl="0" algn="ctr">
                        <a:buNone/>
                      </a:pPr>
                      <a:r>
                        <a:rPr lang="en-US" sz="1600"/>
                        <a:t>10</a:t>
                      </a:r>
                    </a:p>
                  </a:txBody>
                  <a:tcPr/>
                </a:tc>
                <a:tc>
                  <a:txBody>
                    <a:bodyPr/>
                    <a:lstStyle/>
                    <a:p>
                      <a:pPr algn="ctr"/>
                      <a:r>
                        <a:rPr lang="en-US" sz="1600"/>
                        <a:t>6880.3696</a:t>
                      </a:r>
                    </a:p>
                  </a:txBody>
                  <a:tcPr/>
                </a:tc>
                <a:tc>
                  <a:txBody>
                    <a:bodyPr/>
                    <a:lstStyle/>
                    <a:p>
                      <a:pPr algn="ctr"/>
                      <a:r>
                        <a:rPr lang="en-US" sz="1600"/>
                        <a:t>6823.4814</a:t>
                      </a:r>
                    </a:p>
                  </a:txBody>
                  <a:tcPr/>
                </a:tc>
                <a:tc>
                  <a:txBody>
                    <a:bodyPr/>
                    <a:lstStyle/>
                    <a:p>
                      <a:pPr algn="ctr"/>
                      <a:r>
                        <a:rPr lang="en-US" sz="1600"/>
                        <a:t>52.36%</a:t>
                      </a:r>
                    </a:p>
                  </a:txBody>
                  <a:tcPr/>
                </a:tc>
                <a:extLst>
                  <a:ext uri="{0D108BD9-81ED-4DB2-BD59-A6C34878D82A}">
                    <a16:rowId xmlns:a16="http://schemas.microsoft.com/office/drawing/2014/main" val="18769387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CNN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(With Processed Image)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7</a:t>
                      </a:r>
                    </a:p>
                  </a:txBody>
                  <a:tcPr anchor="ctr"/>
                </a:tc>
                <a:tc>
                  <a:txBody>
                    <a:bodyPr/>
                    <a:lstStyle/>
                    <a:p>
                      <a:pPr lvl="0" algn="ctr">
                        <a:buNone/>
                      </a:pPr>
                      <a:r>
                        <a:rPr lang="en-US" altLang="zh-CN" sz="1600"/>
                        <a:t>6526.1787</a:t>
                      </a:r>
                      <a:endParaRPr lang="en-US" sz="1600">
                        <a:solidFill>
                          <a:schemeClr val="bg1">
                            <a:lumMod val="75000"/>
                          </a:schemeClr>
                        </a:solidFill>
                      </a:endParaRPr>
                    </a:p>
                  </a:txBody>
                  <a:tcPr anchor="ctr"/>
                </a:tc>
                <a:tc>
                  <a:txBody>
                    <a:bodyPr/>
                    <a:lstStyle/>
                    <a:p>
                      <a:pPr lvl="0" algn="ctr">
                        <a:buNone/>
                      </a:pPr>
                      <a:r>
                        <a:rPr lang="en-US" altLang="zh-CN" sz="1600"/>
                        <a:t>6442.1226</a:t>
                      </a:r>
                      <a:endParaRPr lang="en-US" sz="1600">
                        <a:solidFill>
                          <a:schemeClr val="bg1">
                            <a:lumMod val="75000"/>
                          </a:schemeClr>
                        </a:solidFill>
                      </a:endParaRPr>
                    </a:p>
                  </a:txBody>
                  <a:tcPr anchor="ctr"/>
                </a:tc>
                <a:tc>
                  <a:txBody>
                    <a:bodyPr/>
                    <a:lstStyle/>
                    <a:p>
                      <a:pPr lvl="0" algn="ctr">
                        <a:buNone/>
                      </a:pPr>
                      <a:r>
                        <a:rPr lang="en-US" altLang="zh-CN" sz="1600"/>
                        <a:t>58.15%</a:t>
                      </a:r>
                      <a:endParaRPr lang="en-US" sz="1600">
                        <a:solidFill>
                          <a:schemeClr val="bg1">
                            <a:lumMod val="75000"/>
                          </a:schemeClr>
                        </a:solidFill>
                      </a:endParaRPr>
                    </a:p>
                  </a:txBody>
                  <a:tcPr anchor="ctr"/>
                </a:tc>
                <a:extLst>
                  <a:ext uri="{0D108BD9-81ED-4DB2-BD59-A6C34878D82A}">
                    <a16:rowId xmlns:a16="http://schemas.microsoft.com/office/drawing/2014/main" val="2918117078"/>
                  </a:ext>
                </a:extLst>
              </a:tr>
              <a:tr h="370840">
                <a:tc>
                  <a:txBody>
                    <a:bodyPr/>
                    <a:lstStyle/>
                    <a:p>
                      <a:pPr algn="ctr"/>
                      <a:r>
                        <a:rPr lang="en-US" sz="1600"/>
                        <a:t>Faster RCNN</a:t>
                      </a:r>
                      <a:endParaRPr lang="ja-JP" altLang="en-US" sz="1600"/>
                    </a:p>
                  </a:txBody>
                  <a:tcPr/>
                </a:tc>
                <a:tc>
                  <a:txBody>
                    <a:bodyPr/>
                    <a:lstStyle/>
                    <a:p>
                      <a:pPr lvl="0" algn="ctr">
                        <a:buNone/>
                      </a:pPr>
                      <a:r>
                        <a:rPr lang="en-US" sz="1600"/>
                        <a:t>20</a:t>
                      </a:r>
                    </a:p>
                  </a:txBody>
                  <a:tcPr/>
                </a:tc>
                <a:tc>
                  <a:txBody>
                    <a:bodyPr/>
                    <a:lstStyle/>
                    <a:p>
                      <a:pPr marL="0" lvl="0" algn="ctr" defTabSz="914400" rtl="0" eaLnBrk="1" latinLnBrk="0" hangingPunct="1">
                        <a:buNone/>
                      </a:pPr>
                      <a:r>
                        <a:rPr lang="zh-HK" altLang="en-US" sz="1600" kern="1200">
                          <a:solidFill>
                            <a:schemeClr val="dk1"/>
                          </a:solidFill>
                          <a:latin typeface="Calibri"/>
                          <a:ea typeface="+mn-ea"/>
                          <a:cs typeface="+mn-cs"/>
                        </a:rPr>
                        <a:t>0.331076</a:t>
                      </a:r>
                      <a:endParaRPr lang="en-US" sz="1600" kern="1200">
                        <a:solidFill>
                          <a:schemeClr val="dk1"/>
                        </a:solidFill>
                        <a:latin typeface="Calibri"/>
                        <a:ea typeface="+mn-ea"/>
                        <a:cs typeface="+mn-cs"/>
                      </a:endParaRPr>
                    </a:p>
                  </a:txBody>
                  <a:tcPr/>
                </a:tc>
                <a:tc>
                  <a:txBody>
                    <a:bodyPr/>
                    <a:lstStyle/>
                    <a:p>
                      <a:pPr marL="0" lvl="0" algn="ctr" defTabSz="914400" rtl="0" eaLnBrk="1" latinLnBrk="0" hangingPunct="1">
                        <a:buNone/>
                      </a:pPr>
                      <a:r>
                        <a:rPr lang="zh-HK" altLang="en-US" sz="1600" kern="1200">
                          <a:solidFill>
                            <a:schemeClr val="dk1"/>
                          </a:solidFill>
                          <a:latin typeface="Calibri"/>
                          <a:ea typeface="+mn-ea"/>
                          <a:cs typeface="+mn-cs"/>
                        </a:rPr>
                        <a:t>0. 433003</a:t>
                      </a:r>
                      <a:endParaRPr lang="en-US" sz="1600" kern="1200">
                        <a:solidFill>
                          <a:schemeClr val="dk1"/>
                        </a:solidFill>
                        <a:latin typeface="Calibri"/>
                        <a:ea typeface="+mn-ea"/>
                        <a:cs typeface="+mn-cs"/>
                      </a:endParaRPr>
                    </a:p>
                  </a:txBody>
                  <a:tcPr/>
                </a:tc>
                <a:tc>
                  <a:txBody>
                    <a:bodyPr/>
                    <a:lstStyle/>
                    <a:p>
                      <a:pPr marL="0" lvl="0" algn="ctr" defTabSz="914400" rtl="0" eaLnBrk="1" latinLnBrk="0" hangingPunct="1">
                        <a:buNone/>
                      </a:pPr>
                      <a:r>
                        <a:rPr lang="zh-HK" altLang="en-US" sz="1600" kern="1200">
                          <a:solidFill>
                            <a:schemeClr val="dk1"/>
                          </a:solidFill>
                          <a:latin typeface="Calibri"/>
                          <a:ea typeface="+mn-ea"/>
                          <a:cs typeface="+mn-cs"/>
                        </a:rPr>
                        <a:t>30</a:t>
                      </a:r>
                      <a:r>
                        <a:rPr lang="en-US" altLang="zh-HK" sz="1600" kern="1200">
                          <a:solidFill>
                            <a:schemeClr val="dk1"/>
                          </a:solidFill>
                          <a:latin typeface="Calibri"/>
                          <a:ea typeface="+mn-ea"/>
                          <a:cs typeface="+mn-cs"/>
                        </a:rPr>
                        <a:t>.</a:t>
                      </a:r>
                      <a:r>
                        <a:rPr lang="zh-HK" altLang="en-US" sz="1600" kern="1200">
                          <a:solidFill>
                            <a:schemeClr val="dk1"/>
                          </a:solidFill>
                          <a:latin typeface="Calibri"/>
                          <a:ea typeface="+mn-ea"/>
                          <a:cs typeface="+mn-cs"/>
                        </a:rPr>
                        <a:t>81</a:t>
                      </a:r>
                      <a:r>
                        <a:rPr lang="en-US" altLang="zh-HK" sz="1600" kern="1200">
                          <a:solidFill>
                            <a:schemeClr val="dk1"/>
                          </a:solidFill>
                          <a:latin typeface="Calibri"/>
                          <a:ea typeface="+mn-ea"/>
                          <a:cs typeface="+mn-cs"/>
                        </a:rPr>
                        <a:t>%</a:t>
                      </a:r>
                      <a:endParaRPr lang="en-US" sz="1600" kern="1200">
                        <a:solidFill>
                          <a:schemeClr val="dk1"/>
                        </a:solidFill>
                        <a:latin typeface="Calibri"/>
                        <a:ea typeface="+mn-ea"/>
                        <a:cs typeface="+mn-cs"/>
                      </a:endParaRPr>
                    </a:p>
                  </a:txBody>
                  <a:tcPr/>
                </a:tc>
                <a:extLst>
                  <a:ext uri="{0D108BD9-81ED-4DB2-BD59-A6C34878D82A}">
                    <a16:rowId xmlns:a16="http://schemas.microsoft.com/office/drawing/2014/main" val="47828287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a:t>YOLOv8</a:t>
                      </a:r>
                      <a:endParaRPr lang="ja-JP" altLang="en-US" sz="1600"/>
                    </a:p>
                  </a:txBody>
                  <a:tcPr/>
                </a:tc>
                <a:tc>
                  <a:txBody>
                    <a:bodyPr/>
                    <a:lstStyle/>
                    <a:p>
                      <a:pPr lvl="0" algn="ctr">
                        <a:buNone/>
                      </a:pPr>
                      <a:r>
                        <a:rPr lang="en-US" sz="1600"/>
                        <a:t>20</a:t>
                      </a:r>
                    </a:p>
                  </a:txBody>
                  <a:tcPr/>
                </a:tc>
                <a:tc>
                  <a:txBody>
                    <a:bodyPr/>
                    <a:lstStyle/>
                    <a:p>
                      <a:pPr lvl="0" algn="ctr">
                        <a:buNone/>
                      </a:pPr>
                      <a:r>
                        <a:rPr lang="en-US" sz="1600"/>
                        <a:t>3.8806</a:t>
                      </a:r>
                    </a:p>
                  </a:txBody>
                  <a:tcPr/>
                </a:tc>
                <a:tc>
                  <a:txBody>
                    <a:bodyPr/>
                    <a:lstStyle/>
                    <a:p>
                      <a:pPr lvl="0" algn="ctr">
                        <a:buNone/>
                      </a:pPr>
                      <a:r>
                        <a:rPr lang="en-US" sz="1600"/>
                        <a:t>4.454</a:t>
                      </a:r>
                    </a:p>
                  </a:txBody>
                  <a:tcPr/>
                </a:tc>
                <a:tc>
                  <a:txBody>
                    <a:bodyPr/>
                    <a:lstStyle/>
                    <a:p>
                      <a:pPr algn="ctr"/>
                      <a:r>
                        <a:rPr lang="en-US" sz="1600"/>
                        <a:t>54.61%</a:t>
                      </a:r>
                    </a:p>
                  </a:txBody>
                  <a:tcPr/>
                </a:tc>
                <a:extLst>
                  <a:ext uri="{0D108BD9-81ED-4DB2-BD59-A6C34878D82A}">
                    <a16:rowId xmlns:a16="http://schemas.microsoft.com/office/drawing/2014/main" val="2250101143"/>
                  </a:ext>
                </a:extLst>
              </a:tr>
            </a:tbl>
          </a:graphicData>
        </a:graphic>
      </p:graphicFrame>
      <p:sp>
        <p:nvSpPr>
          <p:cNvPr id="5" name="Content Placeholder 2">
            <a:extLst>
              <a:ext uri="{FF2B5EF4-FFF2-40B4-BE49-F238E27FC236}">
                <a16:creationId xmlns:a16="http://schemas.microsoft.com/office/drawing/2014/main" id="{DE36FB15-B7DD-9C75-413F-2D51A87D1EAC}"/>
              </a:ext>
            </a:extLst>
          </p:cNvPr>
          <p:cNvSpPr>
            <a:spLocks noGrp="1"/>
          </p:cNvSpPr>
          <p:nvPr>
            <p:ph idx="1"/>
          </p:nvPr>
        </p:nvSpPr>
        <p:spPr>
          <a:xfrm>
            <a:off x="8457834" y="2073932"/>
            <a:ext cx="3510402" cy="2382454"/>
          </a:xfrm>
        </p:spPr>
        <p:txBody>
          <a:bodyPr lIns="91440" tIns="45720" rIns="91440" bIns="45720" anchor="t"/>
          <a:lstStyle/>
          <a:p>
            <a:pPr marL="0" indent="0">
              <a:buNone/>
            </a:pPr>
            <a:r>
              <a:rPr lang="en-US" sz="1200" b="1">
                <a:cs typeface="Calibri"/>
              </a:rPr>
              <a:t>Using different loss functions</a:t>
            </a:r>
          </a:p>
          <a:p>
            <a:pPr marL="114300" lvl="1" indent="-114300"/>
            <a:r>
              <a:rPr lang="en-US" sz="1200">
                <a:cs typeface="Calibri"/>
              </a:rPr>
              <a:t>CNN: </a:t>
            </a:r>
            <a:r>
              <a:rPr lang="en-US" altLang="zh-HK" sz="1200">
                <a:cs typeface="Calibri"/>
              </a:rPr>
              <a:t>Smooth L1 loss</a:t>
            </a:r>
            <a:r>
              <a:rPr lang="en-US" sz="1200">
                <a:cs typeface="Calibri"/>
              </a:rPr>
              <a:t>, a type of regression loss that measure the difference between </a:t>
            </a:r>
            <a:r>
              <a:rPr lang="en-US" altLang="zh-HK" sz="1200">
                <a:cs typeface="Calibri"/>
              </a:rPr>
              <a:t>bounding box coordinates</a:t>
            </a:r>
            <a:r>
              <a:rPr lang="en-US" sz="1200">
                <a:cs typeface="Calibri"/>
              </a:rPr>
              <a:t> and true labels. </a:t>
            </a:r>
          </a:p>
          <a:p>
            <a:pPr marL="114300" lvl="1" indent="-114300"/>
            <a:r>
              <a:rPr lang="en-US" sz="1200">
                <a:cs typeface="Calibri"/>
              </a:rPr>
              <a:t>Faster R-CNN: uses a combination of classification loss (e.g., cross-entropy loss) and regression loss (e.g., Smooth L1 loss) to measure the difference between predicted object classes, bounding box coordinates, and true labels.</a:t>
            </a:r>
          </a:p>
          <a:p>
            <a:pPr marL="114300" lvl="1" indent="-114300"/>
            <a:r>
              <a:rPr lang="en-US" sz="1200">
                <a:cs typeface="Calibri"/>
              </a:rPr>
              <a:t>YOLOv8: uses total train loss that sum up box loss, class loss, and </a:t>
            </a:r>
            <a:r>
              <a:rPr lang="en-US" sz="1200" err="1">
                <a:cs typeface="Calibri"/>
              </a:rPr>
              <a:t>dfl_loss</a:t>
            </a:r>
            <a:r>
              <a:rPr lang="en-US" sz="1200">
                <a:cs typeface="Calibri"/>
              </a:rPr>
              <a:t> computed on the training dataset.</a:t>
            </a:r>
          </a:p>
        </p:txBody>
      </p:sp>
      <p:grpSp>
        <p:nvGrpSpPr>
          <p:cNvPr id="22" name="Group 21">
            <a:extLst>
              <a:ext uri="{FF2B5EF4-FFF2-40B4-BE49-F238E27FC236}">
                <a16:creationId xmlns:a16="http://schemas.microsoft.com/office/drawing/2014/main" id="{E312FA12-30B1-0361-5AA8-9621406BF454}"/>
              </a:ext>
            </a:extLst>
          </p:cNvPr>
          <p:cNvGrpSpPr/>
          <p:nvPr/>
        </p:nvGrpSpPr>
        <p:grpSpPr>
          <a:xfrm>
            <a:off x="277134" y="1386359"/>
            <a:ext cx="570988" cy="424218"/>
            <a:chOff x="351993" y="1453669"/>
            <a:chExt cx="570988" cy="424218"/>
          </a:xfrm>
        </p:grpSpPr>
        <p:sp>
          <p:nvSpPr>
            <p:cNvPr id="23" name="Oval 22">
              <a:extLst>
                <a:ext uri="{FF2B5EF4-FFF2-40B4-BE49-F238E27FC236}">
                  <a16:creationId xmlns:a16="http://schemas.microsoft.com/office/drawing/2014/main" id="{587A31EA-7339-29CE-281E-B2F5758A1C2B}"/>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6DAFE77-5AEA-B2EA-0A7B-0E2DB78CD5A5}"/>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sp>
        <p:nvSpPr>
          <p:cNvPr id="25" name="TextBox 24">
            <a:extLst>
              <a:ext uri="{FF2B5EF4-FFF2-40B4-BE49-F238E27FC236}">
                <a16:creationId xmlns:a16="http://schemas.microsoft.com/office/drawing/2014/main" id="{D98906E9-B07C-C00E-58AC-2917A334AD9F}"/>
              </a:ext>
            </a:extLst>
          </p:cNvPr>
          <p:cNvSpPr txBox="1"/>
          <p:nvPr/>
        </p:nvSpPr>
        <p:spPr>
          <a:xfrm>
            <a:off x="848122" y="1386359"/>
            <a:ext cx="5668181" cy="400110"/>
          </a:xfrm>
          <a:prstGeom prst="rect">
            <a:avLst/>
          </a:prstGeom>
          <a:noFill/>
        </p:spPr>
        <p:txBody>
          <a:bodyPr wrap="square" lIns="91440" tIns="45720" rIns="91440" bIns="45720" anchor="t">
            <a:spAutoFit/>
          </a:bodyPr>
          <a:lstStyle/>
          <a:p>
            <a:r>
              <a:rPr lang="en-US" sz="2000" b="1">
                <a:solidFill>
                  <a:schemeClr val="accent3"/>
                </a:solidFill>
                <a:cs typeface="Calibri" panose="020F0502020204030204"/>
              </a:rPr>
              <a:t>Model Comparison</a:t>
            </a:r>
          </a:p>
        </p:txBody>
      </p:sp>
      <p:grpSp>
        <p:nvGrpSpPr>
          <p:cNvPr id="12" name="群組 11">
            <a:extLst>
              <a:ext uri="{FF2B5EF4-FFF2-40B4-BE49-F238E27FC236}">
                <a16:creationId xmlns:a16="http://schemas.microsoft.com/office/drawing/2014/main" id="{B7D42200-4B23-D469-0234-B7CE1A03F156}"/>
              </a:ext>
            </a:extLst>
          </p:cNvPr>
          <p:cNvGrpSpPr/>
          <p:nvPr/>
        </p:nvGrpSpPr>
        <p:grpSpPr>
          <a:xfrm>
            <a:off x="780579" y="4138591"/>
            <a:ext cx="7172111" cy="2211359"/>
            <a:chOff x="780579" y="4011018"/>
            <a:chExt cx="7172111" cy="2211359"/>
          </a:xfrm>
        </p:grpSpPr>
        <p:pic>
          <p:nvPicPr>
            <p:cNvPr id="3" name="Picture 9" descr="A picture containing text, outdoor&#10;&#10;Description automatically generated">
              <a:extLst>
                <a:ext uri="{FF2B5EF4-FFF2-40B4-BE49-F238E27FC236}">
                  <a16:creationId xmlns:a16="http://schemas.microsoft.com/office/drawing/2014/main" id="{5B0D1F26-7E60-C500-BA59-539AA5FA18F8}"/>
                </a:ext>
              </a:extLst>
            </p:cNvPr>
            <p:cNvPicPr>
              <a:picLocks noChangeAspect="1"/>
            </p:cNvPicPr>
            <p:nvPr/>
          </p:nvPicPr>
          <p:blipFill>
            <a:blip r:embed="rId3"/>
            <a:stretch>
              <a:fillRect/>
            </a:stretch>
          </p:blipFill>
          <p:spPr>
            <a:xfrm>
              <a:off x="780579" y="4048919"/>
              <a:ext cx="1700033" cy="1766226"/>
            </a:xfrm>
            <a:prstGeom prst="rect">
              <a:avLst/>
            </a:prstGeom>
          </p:spPr>
        </p:pic>
        <p:sp>
          <p:nvSpPr>
            <p:cNvPr id="8" name="文字方塊 7">
              <a:extLst>
                <a:ext uri="{FF2B5EF4-FFF2-40B4-BE49-F238E27FC236}">
                  <a16:creationId xmlns:a16="http://schemas.microsoft.com/office/drawing/2014/main" id="{39A4E909-A57A-6C32-F417-79FD33FA4C71}"/>
                </a:ext>
              </a:extLst>
            </p:cNvPr>
            <p:cNvSpPr txBox="1"/>
            <p:nvPr/>
          </p:nvSpPr>
          <p:spPr>
            <a:xfrm>
              <a:off x="1324212" y="5810304"/>
              <a:ext cx="606256" cy="369332"/>
            </a:xfrm>
            <a:prstGeom prst="rect">
              <a:avLst/>
            </a:prstGeom>
            <a:noFill/>
          </p:spPr>
          <p:txBody>
            <a:bodyPr wrap="none" rtlCol="0">
              <a:spAutoFit/>
            </a:bodyPr>
            <a:lstStyle/>
            <a:p>
              <a:r>
                <a:rPr lang="en-US" altLang="zh-TW"/>
                <a:t>CNN</a:t>
              </a:r>
              <a:endParaRPr lang="zh-TW" altLang="en-US"/>
            </a:p>
          </p:txBody>
        </p:sp>
        <p:sp>
          <p:nvSpPr>
            <p:cNvPr id="9" name="文字方塊 8">
              <a:extLst>
                <a:ext uri="{FF2B5EF4-FFF2-40B4-BE49-F238E27FC236}">
                  <a16:creationId xmlns:a16="http://schemas.microsoft.com/office/drawing/2014/main" id="{B99EE0E8-667E-0116-3897-941EA8A81CF8}"/>
                </a:ext>
              </a:extLst>
            </p:cNvPr>
            <p:cNvSpPr txBox="1"/>
            <p:nvPr/>
          </p:nvSpPr>
          <p:spPr>
            <a:xfrm>
              <a:off x="3214929" y="5810304"/>
              <a:ext cx="2075248" cy="369332"/>
            </a:xfrm>
            <a:prstGeom prst="rect">
              <a:avLst/>
            </a:prstGeom>
            <a:noFill/>
          </p:spPr>
          <p:txBody>
            <a:bodyPr wrap="square" rtlCol="0">
              <a:spAutoFit/>
            </a:bodyPr>
            <a:lstStyle/>
            <a:p>
              <a:r>
                <a:rPr lang="en-US" altLang="zh-TW"/>
                <a:t>Faster RCNN (</a:t>
              </a:r>
              <a:r>
                <a:rPr lang="en-US" altLang="zh-TW" err="1"/>
                <a:t>ArcPy</a:t>
              </a:r>
              <a:r>
                <a:rPr lang="en-US" altLang="zh-TW"/>
                <a:t>)</a:t>
              </a:r>
              <a:endParaRPr lang="zh-TW" altLang="en-US"/>
            </a:p>
          </p:txBody>
        </p:sp>
        <p:pic>
          <p:nvPicPr>
            <p:cNvPr id="10" name="Picture 65">
              <a:extLst>
                <a:ext uri="{FF2B5EF4-FFF2-40B4-BE49-F238E27FC236}">
                  <a16:creationId xmlns:a16="http://schemas.microsoft.com/office/drawing/2014/main" id="{03D194B0-AE5C-CCE0-9EFB-D6DB8927606C}"/>
                </a:ext>
              </a:extLst>
            </p:cNvPr>
            <p:cNvPicPr>
              <a:picLocks noChangeAspect="1"/>
            </p:cNvPicPr>
            <p:nvPr/>
          </p:nvPicPr>
          <p:blipFill>
            <a:blip r:embed="rId4"/>
            <a:stretch>
              <a:fillRect/>
            </a:stretch>
          </p:blipFill>
          <p:spPr>
            <a:xfrm>
              <a:off x="3333249" y="4011019"/>
              <a:ext cx="1838608" cy="1842026"/>
            </a:xfrm>
            <a:prstGeom prst="rect">
              <a:avLst/>
            </a:prstGeom>
          </p:spPr>
        </p:pic>
        <p:pic>
          <p:nvPicPr>
            <p:cNvPr id="7" name="Picture 9">
              <a:extLst>
                <a:ext uri="{FF2B5EF4-FFF2-40B4-BE49-F238E27FC236}">
                  <a16:creationId xmlns:a16="http://schemas.microsoft.com/office/drawing/2014/main" id="{6A5E2106-2512-0E55-FFAA-F299EBD051BB}"/>
                </a:ext>
              </a:extLst>
            </p:cNvPr>
            <p:cNvPicPr>
              <a:picLocks noChangeAspect="1"/>
            </p:cNvPicPr>
            <p:nvPr/>
          </p:nvPicPr>
          <p:blipFill rotWithShape="1">
            <a:blip r:embed="rId5"/>
            <a:srcRect l="49725" t="48303"/>
            <a:stretch/>
          </p:blipFill>
          <p:spPr>
            <a:xfrm>
              <a:off x="6161314" y="4011018"/>
              <a:ext cx="1791376" cy="1842025"/>
            </a:xfrm>
            <a:prstGeom prst="rect">
              <a:avLst/>
            </a:prstGeom>
          </p:spPr>
        </p:pic>
        <p:sp>
          <p:nvSpPr>
            <p:cNvPr id="11" name="文字方塊 10">
              <a:extLst>
                <a:ext uri="{FF2B5EF4-FFF2-40B4-BE49-F238E27FC236}">
                  <a16:creationId xmlns:a16="http://schemas.microsoft.com/office/drawing/2014/main" id="{23A8BCE9-5EBC-9F57-4156-C1DB7F915C4F}"/>
                </a:ext>
              </a:extLst>
            </p:cNvPr>
            <p:cNvSpPr txBox="1"/>
            <p:nvPr/>
          </p:nvSpPr>
          <p:spPr>
            <a:xfrm>
              <a:off x="6676781" y="5853045"/>
              <a:ext cx="686726" cy="369332"/>
            </a:xfrm>
            <a:prstGeom prst="rect">
              <a:avLst/>
            </a:prstGeom>
            <a:noFill/>
          </p:spPr>
          <p:txBody>
            <a:bodyPr wrap="none" rtlCol="0">
              <a:spAutoFit/>
            </a:bodyPr>
            <a:lstStyle/>
            <a:p>
              <a:r>
                <a:rPr lang="en-US" altLang="zh-TW"/>
                <a:t>YOLO</a:t>
              </a:r>
              <a:endParaRPr lang="zh-TW" altLang="en-US"/>
            </a:p>
          </p:txBody>
        </p:sp>
      </p:grpSp>
    </p:spTree>
    <p:extLst>
      <p:ext uri="{BB962C8B-B14F-4D97-AF65-F5344CB8AC3E}">
        <p14:creationId xmlns:p14="http://schemas.microsoft.com/office/powerpoint/2010/main" val="1507795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6. Challenges &amp; Next Steps</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18</a:t>
            </a:fld>
            <a:endParaRPr lang="en-US"/>
          </a:p>
        </p:txBody>
      </p:sp>
      <p:sp>
        <p:nvSpPr>
          <p:cNvPr id="12" name="TextBox 11">
            <a:extLst>
              <a:ext uri="{FF2B5EF4-FFF2-40B4-BE49-F238E27FC236}">
                <a16:creationId xmlns:a16="http://schemas.microsoft.com/office/drawing/2014/main" id="{5F0ADD73-7CAE-DC54-D690-9846BB66BE11}"/>
              </a:ext>
            </a:extLst>
          </p:cNvPr>
          <p:cNvSpPr txBox="1"/>
          <p:nvPr/>
        </p:nvSpPr>
        <p:spPr>
          <a:xfrm>
            <a:off x="826728" y="1455199"/>
            <a:ext cx="10810510" cy="400110"/>
          </a:xfrm>
          <a:prstGeom prst="rect">
            <a:avLst/>
          </a:prstGeom>
          <a:noFill/>
        </p:spPr>
        <p:txBody>
          <a:bodyPr wrap="square" lIns="91440" tIns="45720" rIns="91440" bIns="45720" anchor="t">
            <a:spAutoFit/>
          </a:bodyPr>
          <a:lstStyle/>
          <a:p>
            <a:r>
              <a:rPr lang="en-US" sz="2000" b="1">
                <a:solidFill>
                  <a:schemeClr val="accent3"/>
                </a:solidFill>
                <a:cs typeface="Calibri" panose="020F0502020204030204"/>
              </a:rPr>
              <a:t>Challenges</a:t>
            </a:r>
            <a:endParaRPr lang="en-US" sz="1600">
              <a:cs typeface="Calibri" panose="020F0502020204030204"/>
            </a:endParaRPr>
          </a:p>
        </p:txBody>
      </p:sp>
      <p:grpSp>
        <p:nvGrpSpPr>
          <p:cNvPr id="13" name="Group 12">
            <a:extLst>
              <a:ext uri="{FF2B5EF4-FFF2-40B4-BE49-F238E27FC236}">
                <a16:creationId xmlns:a16="http://schemas.microsoft.com/office/drawing/2014/main" id="{092359EA-10AB-B066-CEC8-FBF411D6E785}"/>
              </a:ext>
            </a:extLst>
          </p:cNvPr>
          <p:cNvGrpSpPr/>
          <p:nvPr/>
        </p:nvGrpSpPr>
        <p:grpSpPr>
          <a:xfrm>
            <a:off x="260205" y="1444689"/>
            <a:ext cx="570988" cy="424218"/>
            <a:chOff x="351993" y="1453669"/>
            <a:chExt cx="570988" cy="424218"/>
          </a:xfrm>
        </p:grpSpPr>
        <p:sp>
          <p:nvSpPr>
            <p:cNvPr id="14" name="Oval 13">
              <a:extLst>
                <a:ext uri="{FF2B5EF4-FFF2-40B4-BE49-F238E27FC236}">
                  <a16:creationId xmlns:a16="http://schemas.microsoft.com/office/drawing/2014/main" id="{2EF1B6D8-8C4F-72DE-F0F3-D6C3D9E4B075}"/>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2D0961-E365-2A47-793D-CD4E4D28C4EA}"/>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1</a:t>
              </a:r>
            </a:p>
          </p:txBody>
        </p:sp>
      </p:grpSp>
      <p:sp>
        <p:nvSpPr>
          <p:cNvPr id="16" name="TextBox 15">
            <a:extLst>
              <a:ext uri="{FF2B5EF4-FFF2-40B4-BE49-F238E27FC236}">
                <a16:creationId xmlns:a16="http://schemas.microsoft.com/office/drawing/2014/main" id="{A1708EE9-D0F7-4535-955A-494A472C9483}"/>
              </a:ext>
            </a:extLst>
          </p:cNvPr>
          <p:cNvSpPr txBox="1"/>
          <p:nvPr/>
        </p:nvSpPr>
        <p:spPr>
          <a:xfrm>
            <a:off x="826728" y="3459971"/>
            <a:ext cx="6342669" cy="400110"/>
          </a:xfrm>
          <a:prstGeom prst="rect">
            <a:avLst/>
          </a:prstGeom>
          <a:noFill/>
        </p:spPr>
        <p:txBody>
          <a:bodyPr wrap="square" lIns="91440" tIns="45720" rIns="91440" bIns="45720" anchor="t">
            <a:spAutoFit/>
          </a:bodyPr>
          <a:lstStyle/>
          <a:p>
            <a:r>
              <a:rPr lang="en-US" sz="2000" b="1">
                <a:solidFill>
                  <a:schemeClr val="accent3"/>
                </a:solidFill>
                <a:cs typeface="Calibri" panose="020F0502020204030204"/>
              </a:rPr>
              <a:t>Next Steps</a:t>
            </a:r>
          </a:p>
        </p:txBody>
      </p:sp>
      <p:grpSp>
        <p:nvGrpSpPr>
          <p:cNvPr id="17" name="Group 16">
            <a:extLst>
              <a:ext uri="{FF2B5EF4-FFF2-40B4-BE49-F238E27FC236}">
                <a16:creationId xmlns:a16="http://schemas.microsoft.com/office/drawing/2014/main" id="{16E44372-3DFD-ABBC-7AAD-11A1E4B68A39}"/>
              </a:ext>
            </a:extLst>
          </p:cNvPr>
          <p:cNvGrpSpPr/>
          <p:nvPr/>
        </p:nvGrpSpPr>
        <p:grpSpPr>
          <a:xfrm>
            <a:off x="265687" y="3459971"/>
            <a:ext cx="570988" cy="424218"/>
            <a:chOff x="351993" y="1453669"/>
            <a:chExt cx="570988" cy="424218"/>
          </a:xfrm>
        </p:grpSpPr>
        <p:sp>
          <p:nvSpPr>
            <p:cNvPr id="18" name="Oval 17">
              <a:extLst>
                <a:ext uri="{FF2B5EF4-FFF2-40B4-BE49-F238E27FC236}">
                  <a16:creationId xmlns:a16="http://schemas.microsoft.com/office/drawing/2014/main" id="{2B552022-8C41-7221-337C-60FC0568E979}"/>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F1203C4-5708-7097-2C5F-E34E488A203D}"/>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2</a:t>
              </a:r>
            </a:p>
          </p:txBody>
        </p:sp>
      </p:grpSp>
      <p:sp>
        <p:nvSpPr>
          <p:cNvPr id="5" name="TextBox 4">
            <a:extLst>
              <a:ext uri="{FF2B5EF4-FFF2-40B4-BE49-F238E27FC236}">
                <a16:creationId xmlns:a16="http://schemas.microsoft.com/office/drawing/2014/main" id="{231EB209-76C0-7FF9-E87E-E48103EA015D}"/>
              </a:ext>
            </a:extLst>
          </p:cNvPr>
          <p:cNvSpPr txBox="1"/>
          <p:nvPr/>
        </p:nvSpPr>
        <p:spPr>
          <a:xfrm>
            <a:off x="836675" y="1986215"/>
            <a:ext cx="10800563" cy="923330"/>
          </a:xfrm>
          <a:prstGeom prst="rect">
            <a:avLst/>
          </a:prstGeom>
          <a:noFill/>
        </p:spPr>
        <p:txBody>
          <a:bodyPr wrap="square" lIns="91440" tIns="45720" rIns="91440" bIns="45720" anchor="t">
            <a:spAutoFit/>
          </a:bodyPr>
          <a:lstStyle/>
          <a:p>
            <a:pPr marL="342900" indent="-342900">
              <a:buAutoNum type="arabicPeriod"/>
            </a:pPr>
            <a:r>
              <a:rPr lang="en-US">
                <a:cs typeface="Calibri" panose="020F0502020204030204"/>
              </a:rPr>
              <a:t>Some original photos were mislabeled, lead to the wrong object detection results.</a:t>
            </a:r>
          </a:p>
          <a:p>
            <a:pPr marL="342900" indent="-342900">
              <a:buAutoNum type="arabicPeriod"/>
            </a:pPr>
            <a:r>
              <a:rPr lang="en-US">
                <a:cs typeface="Calibri" panose="020F0502020204030204"/>
              </a:rPr>
              <a:t>There are more than 6000 photos in the dataset, which is around 1.22 GB in total, lead to drastically long runtime when developing and testing the model, as well as high CPU &amp; GPU consumption.</a:t>
            </a:r>
          </a:p>
        </p:txBody>
      </p:sp>
      <p:sp>
        <p:nvSpPr>
          <p:cNvPr id="6" name="TextBox 5">
            <a:extLst>
              <a:ext uri="{FF2B5EF4-FFF2-40B4-BE49-F238E27FC236}">
                <a16:creationId xmlns:a16="http://schemas.microsoft.com/office/drawing/2014/main" id="{52026DA5-BF6E-14F5-8719-DA90B80979D2}"/>
              </a:ext>
            </a:extLst>
          </p:cNvPr>
          <p:cNvSpPr txBox="1"/>
          <p:nvPr/>
        </p:nvSpPr>
        <p:spPr>
          <a:xfrm>
            <a:off x="826728" y="3995471"/>
            <a:ext cx="9840817" cy="2585323"/>
          </a:xfrm>
          <a:prstGeom prst="rect">
            <a:avLst/>
          </a:prstGeom>
          <a:noFill/>
        </p:spPr>
        <p:txBody>
          <a:bodyPr wrap="square" lIns="91440" tIns="45720" rIns="91440" bIns="45720" anchor="t">
            <a:spAutoFit/>
          </a:bodyPr>
          <a:lstStyle/>
          <a:p>
            <a:pPr marL="342900" indent="-342900">
              <a:buAutoNum type="arabicPeriod"/>
            </a:pPr>
            <a:r>
              <a:rPr lang="en-US">
                <a:cs typeface="Calibri" panose="020F0502020204030204"/>
              </a:rPr>
              <a:t>Improve the accuracy of the label in the original dataset.</a:t>
            </a:r>
          </a:p>
          <a:p>
            <a:pPr marL="342900" indent="-342900">
              <a:buFontTx/>
              <a:buAutoNum type="arabicPeriod"/>
            </a:pPr>
            <a:r>
              <a:rPr lang="en-US">
                <a:cs typeface="Calibri" panose="020F0502020204030204"/>
              </a:rPr>
              <a:t>Export the data in different format.</a:t>
            </a:r>
          </a:p>
          <a:p>
            <a:pPr marL="342900" indent="-342900">
              <a:buFontTx/>
              <a:buAutoNum type="arabicPeriod"/>
            </a:pPr>
            <a:r>
              <a:rPr lang="en-US">
                <a:cs typeface="Calibri" panose="020F0502020204030204"/>
              </a:rPr>
              <a:t>Fine-tune the current model parameters.</a:t>
            </a:r>
          </a:p>
          <a:p>
            <a:pPr marL="342900" indent="-342900">
              <a:buFontTx/>
              <a:buAutoNum type="arabicPeriod"/>
            </a:pPr>
            <a:r>
              <a:rPr lang="en-US">
                <a:cs typeface="Calibri" panose="020F0502020204030204"/>
              </a:rPr>
              <a:t>Transfer the dataset to Google Cloud Storage and run the model on GCP.</a:t>
            </a:r>
          </a:p>
          <a:p>
            <a:pPr marL="342900" indent="-342900">
              <a:buAutoNum type="arabicPeriod"/>
            </a:pPr>
            <a:r>
              <a:rPr lang="en-US">
                <a:cs typeface="Calibri" panose="020F0502020204030204"/>
              </a:rPr>
              <a:t>Deploy GCS (Docker) that linked to a local file for instant updates.</a:t>
            </a:r>
          </a:p>
          <a:p>
            <a:pPr marL="342900" indent="-342900">
              <a:buAutoNum type="arabicPeriod"/>
            </a:pPr>
            <a:r>
              <a:rPr lang="en-US">
                <a:cs typeface="Calibri" panose="020F0502020204030204"/>
              </a:rPr>
              <a:t>Expand the scope by implementing other object detection models.</a:t>
            </a:r>
          </a:p>
          <a:p>
            <a:pPr marL="342900" indent="-342900">
              <a:buAutoNum type="arabicPeriod"/>
            </a:pPr>
            <a:endParaRPr lang="en-US">
              <a:cs typeface="Calibri" panose="020F0502020204030204"/>
            </a:endParaRPr>
          </a:p>
          <a:p>
            <a:pPr marL="342900" indent="-342900">
              <a:buAutoNum type="arabicPeriod"/>
            </a:pPr>
            <a:endParaRPr lang="en-US">
              <a:cs typeface="Calibri" panose="020F0502020204030204"/>
            </a:endParaRPr>
          </a:p>
          <a:p>
            <a:pPr marL="342900" indent="-342900">
              <a:buAutoNum type="arabicPeriod"/>
            </a:pPr>
            <a:endParaRPr lang="en-US">
              <a:cs typeface="Calibri" panose="020F0502020204030204"/>
            </a:endParaRPr>
          </a:p>
        </p:txBody>
      </p:sp>
    </p:spTree>
    <p:extLst>
      <p:ext uri="{BB962C8B-B14F-4D97-AF65-F5344CB8AC3E}">
        <p14:creationId xmlns:p14="http://schemas.microsoft.com/office/powerpoint/2010/main" val="337988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6. Individual Learning Objectives</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19</a:t>
            </a:fld>
            <a:endParaRPr lang="en-US"/>
          </a:p>
        </p:txBody>
      </p:sp>
      <p:graphicFrame>
        <p:nvGraphicFramePr>
          <p:cNvPr id="10" name="Table 10">
            <a:extLst>
              <a:ext uri="{FF2B5EF4-FFF2-40B4-BE49-F238E27FC236}">
                <a16:creationId xmlns:a16="http://schemas.microsoft.com/office/drawing/2014/main" id="{BACA785A-2C76-4233-E3F9-4139FB69EA2C}"/>
              </a:ext>
            </a:extLst>
          </p:cNvPr>
          <p:cNvGraphicFramePr>
            <a:graphicFrameLocks noGrp="1"/>
          </p:cNvGraphicFramePr>
          <p:nvPr>
            <p:extLst>
              <p:ext uri="{D42A27DB-BD31-4B8C-83A1-F6EECF244321}">
                <p14:modId xmlns:p14="http://schemas.microsoft.com/office/powerpoint/2010/main" val="3840854608"/>
              </p:ext>
            </p:extLst>
          </p:nvPr>
        </p:nvGraphicFramePr>
        <p:xfrm>
          <a:off x="945651" y="1349801"/>
          <a:ext cx="10132577" cy="4739640"/>
        </p:xfrm>
        <a:graphic>
          <a:graphicData uri="http://schemas.openxmlformats.org/drawingml/2006/table">
            <a:tbl>
              <a:tblPr firstRow="1" bandRow="1">
                <a:tableStyleId>{5C22544A-7EE6-4342-B048-85BDC9FD1C3A}</a:tableStyleId>
              </a:tblPr>
              <a:tblGrid>
                <a:gridCol w="1933903">
                  <a:extLst>
                    <a:ext uri="{9D8B030D-6E8A-4147-A177-3AD203B41FA5}">
                      <a16:colId xmlns:a16="http://schemas.microsoft.com/office/drawing/2014/main" val="244950005"/>
                    </a:ext>
                  </a:extLst>
                </a:gridCol>
                <a:gridCol w="7231398">
                  <a:extLst>
                    <a:ext uri="{9D8B030D-6E8A-4147-A177-3AD203B41FA5}">
                      <a16:colId xmlns:a16="http://schemas.microsoft.com/office/drawing/2014/main" val="2057964937"/>
                    </a:ext>
                  </a:extLst>
                </a:gridCol>
                <a:gridCol w="967276">
                  <a:extLst>
                    <a:ext uri="{9D8B030D-6E8A-4147-A177-3AD203B41FA5}">
                      <a16:colId xmlns:a16="http://schemas.microsoft.com/office/drawing/2014/main" val="659579223"/>
                    </a:ext>
                  </a:extLst>
                </a:gridCol>
              </a:tblGrid>
              <a:tr h="370840">
                <a:tc>
                  <a:txBody>
                    <a:bodyPr/>
                    <a:lstStyle/>
                    <a:p>
                      <a:endParaRPr lang="en-US"/>
                    </a:p>
                  </a:txBody>
                  <a:tcPr/>
                </a:tc>
                <a:tc>
                  <a:txBody>
                    <a:bodyPr/>
                    <a:lstStyle/>
                    <a:p>
                      <a:pPr algn="ctr"/>
                      <a:r>
                        <a:rPr lang="en-US"/>
                        <a:t>Learning Objectives</a:t>
                      </a:r>
                    </a:p>
                  </a:txBody>
                  <a:tcPr/>
                </a:tc>
                <a:tc>
                  <a:txBody>
                    <a:bodyPr/>
                    <a:lstStyle/>
                    <a:p>
                      <a:pPr algn="ctr"/>
                      <a:r>
                        <a:rPr lang="en-US"/>
                        <a:t>Status</a:t>
                      </a:r>
                    </a:p>
                  </a:txBody>
                  <a:tcPr/>
                </a:tc>
                <a:extLst>
                  <a:ext uri="{0D108BD9-81ED-4DB2-BD59-A6C34878D82A}">
                    <a16:rowId xmlns:a16="http://schemas.microsoft.com/office/drawing/2014/main" val="1052305634"/>
                  </a:ext>
                </a:extLst>
              </a:tr>
              <a:tr h="370840">
                <a:tc rowSpan="2">
                  <a:txBody>
                    <a:bodyPr/>
                    <a:lstStyle/>
                    <a:p>
                      <a:pPr algn="ctr"/>
                      <a:r>
                        <a:rPr lang="en-US" sz="1600"/>
                        <a:t>Yi-Chi Chang</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TW" sz="1400"/>
                        <a:t>Learn how to apply OpenCV to read, show, resize and process the images picture by wrangling 6,000+ images for this project by 31 March 2023.</a:t>
                      </a:r>
                      <a:endParaRPr lang="en-US" sz="1400"/>
                    </a:p>
                  </a:txBody>
                  <a:tcPr/>
                </a:tc>
                <a:tc>
                  <a:txBody>
                    <a:bodyPr/>
                    <a:lstStyle/>
                    <a:p>
                      <a:endParaRPr lang="en-US"/>
                    </a:p>
                  </a:txBody>
                  <a:tcPr>
                    <a:solidFill>
                      <a:srgbClr val="2A8850"/>
                    </a:solidFill>
                  </a:tcPr>
                </a:tc>
                <a:extLst>
                  <a:ext uri="{0D108BD9-81ED-4DB2-BD59-A6C34878D82A}">
                    <a16:rowId xmlns:a16="http://schemas.microsoft.com/office/drawing/2014/main" val="3034389132"/>
                  </a:ext>
                </a:extLst>
              </a:tr>
              <a:tr h="370840">
                <a:tc vMerge="1">
                  <a:txBody>
                    <a:bodyPr/>
                    <a:lstStyle/>
                    <a:p>
                      <a:endParaRPr lang="en-US"/>
                    </a:p>
                  </a:txBody>
                  <a:tcPr/>
                </a:tc>
                <a:tc>
                  <a:txBody>
                    <a:bodyPr/>
                    <a:lstStyle/>
                    <a:p>
                      <a:r>
                        <a:rPr lang="en-US" sz="1400"/>
                        <a:t>Learn how to parse XML file with xml tree package in Python by parsing the 6,000+ labels dataset for this project for the preparation of the CNN model by </a:t>
                      </a:r>
                      <a:r>
                        <a:rPr lang="en-US" altLang="zh-TW" sz="1400"/>
                        <a:t>31 March 2023.</a:t>
                      </a:r>
                      <a:endParaRPr lang="en-US" sz="1400"/>
                    </a:p>
                  </a:txBody>
                  <a:tcPr/>
                </a:tc>
                <a:tc>
                  <a:txBody>
                    <a:bodyPr/>
                    <a:lstStyle/>
                    <a:p>
                      <a:endParaRPr lang="en-US"/>
                    </a:p>
                  </a:txBody>
                  <a:tcPr>
                    <a:solidFill>
                      <a:srgbClr val="2A8850"/>
                    </a:solidFill>
                  </a:tcPr>
                </a:tc>
                <a:extLst>
                  <a:ext uri="{0D108BD9-81ED-4DB2-BD59-A6C34878D82A}">
                    <a16:rowId xmlns:a16="http://schemas.microsoft.com/office/drawing/2014/main" val="1512621723"/>
                  </a:ext>
                </a:extLst>
              </a:tr>
              <a:tr h="370840">
                <a:tc rowSpan="2">
                  <a:txBody>
                    <a:bodyPr/>
                    <a:lstStyle/>
                    <a:p>
                      <a:pPr algn="ctr"/>
                      <a:r>
                        <a:rPr lang="en-US" sz="1600"/>
                        <a:t>Aung Khant Min</a:t>
                      </a:r>
                    </a:p>
                  </a:txBody>
                  <a:tcPr anchor="ctr"/>
                </a:tc>
                <a:tc>
                  <a:txBody>
                    <a:bodyPr/>
                    <a:lstStyle/>
                    <a:p>
                      <a:r>
                        <a:rPr lang="en-US" sz="1400"/>
                        <a:t>To enhance my understanding of image processing, I used glob, opencv, multiprocessing and scripting techniques to process all the images for passing into Leo's CNN.</a:t>
                      </a:r>
                    </a:p>
                  </a:txBody>
                  <a:tcPr/>
                </a:tc>
                <a:tc>
                  <a:txBody>
                    <a:bodyPr/>
                    <a:lstStyle/>
                    <a:p>
                      <a:endParaRPr lang="en-US"/>
                    </a:p>
                  </a:txBody>
                  <a:tcPr>
                    <a:solidFill>
                      <a:srgbClr val="2A8850"/>
                    </a:solidFill>
                  </a:tcPr>
                </a:tc>
                <a:extLst>
                  <a:ext uri="{0D108BD9-81ED-4DB2-BD59-A6C34878D82A}">
                    <a16:rowId xmlns:a16="http://schemas.microsoft.com/office/drawing/2014/main" val="3087846340"/>
                  </a:ext>
                </a:extLst>
              </a:tr>
              <a:tr h="370840">
                <a:tc vMerge="1">
                  <a:txBody>
                    <a:bodyPr/>
                    <a:lstStyle/>
                    <a:p>
                      <a:pPr algn="ctr"/>
                      <a:endParaRPr lang="en-US"/>
                    </a:p>
                  </a:txBody>
                  <a:tcPr anchor="ctr"/>
                </a:tc>
                <a:tc>
                  <a:txBody>
                    <a:bodyPr/>
                    <a:lstStyle/>
                    <a:p>
                      <a:r>
                        <a:rPr lang="en-US" sz="1400"/>
                        <a:t>To learn how to use tensorflow for deep learning, I assisted Leo and Lawrence by debugging the CNN model's problems and testing the model they built with different data.</a:t>
                      </a:r>
                    </a:p>
                  </a:txBody>
                  <a:tcPr/>
                </a:tc>
                <a:tc>
                  <a:txBody>
                    <a:bodyPr/>
                    <a:lstStyle/>
                    <a:p>
                      <a:endParaRPr lang="en-US" sz="1800" kern="1200">
                        <a:solidFill>
                          <a:schemeClr val="dk1"/>
                        </a:solidFill>
                        <a:highlight>
                          <a:srgbClr val="008000"/>
                        </a:highlight>
                        <a:latin typeface="+mn-lt"/>
                        <a:ea typeface="+mn-ea"/>
                        <a:cs typeface="+mn-cs"/>
                      </a:endParaRPr>
                    </a:p>
                  </a:txBody>
                  <a:tcPr>
                    <a:solidFill>
                      <a:srgbClr val="2A8850"/>
                    </a:solidFill>
                  </a:tcPr>
                </a:tc>
                <a:extLst>
                  <a:ext uri="{0D108BD9-81ED-4DB2-BD59-A6C34878D82A}">
                    <a16:rowId xmlns:a16="http://schemas.microsoft.com/office/drawing/2014/main" val="4084363486"/>
                  </a:ext>
                </a:extLst>
              </a:tr>
              <a:tr h="370840">
                <a:tc rowSpan="2">
                  <a:txBody>
                    <a:bodyPr/>
                    <a:lstStyle/>
                    <a:p>
                      <a:pPr algn="ctr"/>
                      <a:r>
                        <a:rPr lang="en-US" sz="1600"/>
                        <a:t>Hao Su</a:t>
                      </a:r>
                      <a:endParaRPr lang="en-US" sz="1600" err="1"/>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t>Train the CNN model and choose the suitable number of layers and neurons and suitable activation functions by 31 March 2023.</a:t>
                      </a:r>
                      <a:endParaRPr lang="en-US" altLang="zh-TW" sz="1400"/>
                    </a:p>
                  </a:txBody>
                  <a:tcPr/>
                </a:tc>
                <a:tc>
                  <a:txBody>
                    <a:bodyPr/>
                    <a:lstStyle/>
                    <a:p>
                      <a:endParaRPr lang="en-US">
                        <a:highlight>
                          <a:srgbClr val="008000"/>
                        </a:highlight>
                      </a:endParaRPr>
                    </a:p>
                  </a:txBody>
                  <a:tcPr>
                    <a:solidFill>
                      <a:srgbClr val="2A8850"/>
                    </a:solidFill>
                  </a:tcPr>
                </a:tc>
                <a:extLst>
                  <a:ext uri="{0D108BD9-81ED-4DB2-BD59-A6C34878D82A}">
                    <a16:rowId xmlns:a16="http://schemas.microsoft.com/office/drawing/2014/main" val="856798949"/>
                  </a:ext>
                </a:extLst>
              </a:tr>
              <a:tr h="370840">
                <a:tc vMerge="1">
                  <a:txBody>
                    <a:bodyPr/>
                    <a:lstStyle/>
                    <a:p>
                      <a:pPr algn="ctr"/>
                      <a:endParaRPr lang="en-US"/>
                    </a:p>
                  </a:txBody>
                  <a:tcPr anchor="ctr"/>
                </a:tc>
                <a:tc>
                  <a:txBody>
                    <a:bodyPr/>
                    <a:lstStyle/>
                    <a:p>
                      <a:r>
                        <a:rPr lang="en-US" altLang="zh-TW" sz="1400"/>
                        <a:t>Learn how to use cloud services by deploy the project on GCP by </a:t>
                      </a:r>
                      <a:r>
                        <a:rPr lang="en-US" altLang="zh-CN" sz="1400"/>
                        <a:t>7</a:t>
                      </a:r>
                      <a:r>
                        <a:rPr lang="en-US" altLang="zh-TW" sz="1400"/>
                        <a:t> April 2023.</a:t>
                      </a:r>
                    </a:p>
                  </a:txBody>
                  <a:tcPr/>
                </a:tc>
                <a:tc>
                  <a:txBody>
                    <a:bodyPr/>
                    <a:lstStyle/>
                    <a:p>
                      <a:endParaRPr lang="en-US" sz="1800" kern="1200">
                        <a:solidFill>
                          <a:schemeClr val="dk1"/>
                        </a:solidFill>
                        <a:latin typeface="+mn-lt"/>
                        <a:ea typeface="+mn-ea"/>
                        <a:cs typeface="+mn-cs"/>
                      </a:endParaRPr>
                    </a:p>
                  </a:txBody>
                  <a:tcPr>
                    <a:solidFill>
                      <a:srgbClr val="FF8643"/>
                    </a:solidFill>
                  </a:tcPr>
                </a:tc>
                <a:extLst>
                  <a:ext uri="{0D108BD9-81ED-4DB2-BD59-A6C34878D82A}">
                    <a16:rowId xmlns:a16="http://schemas.microsoft.com/office/drawing/2014/main" val="1412224940"/>
                  </a:ext>
                </a:extLst>
              </a:tr>
              <a:tr h="370840">
                <a:tc>
                  <a:txBody>
                    <a:bodyPr/>
                    <a:lstStyle/>
                    <a:p>
                      <a:pPr algn="ctr"/>
                      <a:r>
                        <a:rPr lang="en-US" sz="1600"/>
                        <a:t>Peerada Tarasub</a:t>
                      </a:r>
                      <a:endParaRPr lang="en-US" sz="1600" err="1"/>
                    </a:p>
                  </a:txBody>
                  <a:tcPr anchor="ctr"/>
                </a:tc>
                <a:tc>
                  <a:txBody>
                    <a:bodyPr/>
                    <a:lstStyle/>
                    <a:p>
                      <a:r>
                        <a:rPr lang="en-US" sz="1400"/>
                        <a:t>Learn how to perform object detection by implementing Faster RCNN model using PyTorch library and able to obtain the output by 31 March 2023.</a:t>
                      </a:r>
                    </a:p>
                  </a:txBody>
                  <a:tcPr/>
                </a:tc>
                <a:tc>
                  <a:txBody>
                    <a:bodyPr/>
                    <a:lstStyle/>
                    <a:p>
                      <a:endParaRPr lang="en-US"/>
                    </a:p>
                  </a:txBody>
                  <a:tcPr>
                    <a:solidFill>
                      <a:srgbClr val="2A8850"/>
                    </a:solidFill>
                  </a:tcPr>
                </a:tc>
                <a:extLst>
                  <a:ext uri="{0D108BD9-81ED-4DB2-BD59-A6C34878D82A}">
                    <a16:rowId xmlns:a16="http://schemas.microsoft.com/office/drawing/2014/main" val="829734884"/>
                  </a:ext>
                </a:extLst>
              </a:tr>
              <a:tr h="370840">
                <a:tc rowSpan="2">
                  <a:txBody>
                    <a:bodyPr/>
                    <a:lstStyle/>
                    <a:p>
                      <a:pPr algn="ctr"/>
                      <a:r>
                        <a:rPr lang="en-US" sz="1600"/>
                        <a:t>Yat Hei Fung</a:t>
                      </a:r>
                    </a:p>
                  </a:txBody>
                  <a:tcPr anchor="ctr"/>
                </a:tc>
                <a:tc>
                  <a:txBody>
                    <a:bodyPr/>
                    <a:lstStyle/>
                    <a:p>
                      <a:r>
                        <a:rPr lang="en-US" sz="1400"/>
                        <a:t>Learn and implement the related libraries (Arcpy and Yolov8) for object detection model development.</a:t>
                      </a:r>
                    </a:p>
                  </a:txBody>
                  <a:tcPr/>
                </a:tc>
                <a:tc>
                  <a:txBody>
                    <a:bodyPr/>
                    <a:lstStyle/>
                    <a:p>
                      <a:pPr marL="0" algn="l" defTabSz="914400" rtl="0" eaLnBrk="1" latinLnBrk="0" hangingPunct="1"/>
                      <a:endParaRPr lang="en-US" sz="1800" kern="1200">
                        <a:solidFill>
                          <a:schemeClr val="dk1"/>
                        </a:solidFill>
                        <a:highlight>
                          <a:srgbClr val="008000"/>
                        </a:highlight>
                        <a:latin typeface="+mn-lt"/>
                        <a:ea typeface="+mn-ea"/>
                        <a:cs typeface="+mn-cs"/>
                      </a:endParaRPr>
                    </a:p>
                  </a:txBody>
                  <a:tcPr>
                    <a:solidFill>
                      <a:srgbClr val="2A8850"/>
                    </a:solidFill>
                  </a:tcPr>
                </a:tc>
                <a:extLst>
                  <a:ext uri="{0D108BD9-81ED-4DB2-BD59-A6C34878D82A}">
                    <a16:rowId xmlns:a16="http://schemas.microsoft.com/office/drawing/2014/main" val="542426827"/>
                  </a:ext>
                </a:extLst>
              </a:tr>
              <a:tr h="370840">
                <a:tc vMerge="1">
                  <a:txBody>
                    <a:bodyPr/>
                    <a:lstStyle/>
                    <a:p>
                      <a:pPr algn="ctr"/>
                      <a:endParaRPr lang="en-US"/>
                    </a:p>
                  </a:txBody>
                  <a:tcPr anchor="ctr"/>
                </a:tc>
                <a:tc>
                  <a:txBody>
                    <a:bodyPr/>
                    <a:lstStyle/>
                    <a:p>
                      <a:r>
                        <a:rPr lang="en-US" sz="1400"/>
                        <a:t>Familiarize and compare different Neural Network models for object detection modelling.</a:t>
                      </a:r>
                    </a:p>
                  </a:txBody>
                  <a:tcPr/>
                </a:tc>
                <a:tc>
                  <a:txBody>
                    <a:bodyPr/>
                    <a:lstStyle/>
                    <a:p>
                      <a:endParaRPr lang="en-US"/>
                    </a:p>
                  </a:txBody>
                  <a:tcPr>
                    <a:solidFill>
                      <a:srgbClr val="FF8643"/>
                    </a:solidFill>
                  </a:tcPr>
                </a:tc>
                <a:extLst>
                  <a:ext uri="{0D108BD9-81ED-4DB2-BD59-A6C34878D82A}">
                    <a16:rowId xmlns:a16="http://schemas.microsoft.com/office/drawing/2014/main" val="3737159186"/>
                  </a:ext>
                </a:extLst>
              </a:tr>
            </a:tbl>
          </a:graphicData>
        </a:graphic>
      </p:graphicFrame>
    </p:spTree>
    <p:extLst>
      <p:ext uri="{BB962C8B-B14F-4D97-AF65-F5344CB8AC3E}">
        <p14:creationId xmlns:p14="http://schemas.microsoft.com/office/powerpoint/2010/main" val="77250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F6FB7-1AA5-A526-2E58-8F107D800E78}"/>
              </a:ext>
            </a:extLst>
          </p:cNvPr>
          <p:cNvSpPr>
            <a:spLocks noGrp="1"/>
          </p:cNvSpPr>
          <p:nvPr>
            <p:ph idx="1"/>
          </p:nvPr>
        </p:nvSpPr>
        <p:spPr>
          <a:xfrm>
            <a:off x="562628" y="1409710"/>
            <a:ext cx="11236082" cy="4351338"/>
          </a:xfrm>
        </p:spPr>
        <p:txBody>
          <a:bodyPr lIns="91440" tIns="45720" rIns="91440" bIns="45720" anchor="t"/>
          <a:lstStyle/>
          <a:p>
            <a:r>
              <a:rPr lang="en-US" sz="2000"/>
              <a:t>Plastics, or synthetic polymers, have been extensively used for commercial, industrial, medicinal and municipal purposes (Lo et al., 2018).</a:t>
            </a:r>
            <a:endParaRPr lang="en-US" sz="2000">
              <a:cs typeface="Calibri"/>
            </a:endParaRPr>
          </a:p>
          <a:p>
            <a:pPr lvl="1"/>
            <a:r>
              <a:rPr lang="en-US" sz="1600"/>
              <a:t>Its disposal becomes a significant environmental concern due to its durability and high resistance to degradation.</a:t>
            </a:r>
            <a:br>
              <a:rPr lang="en-US" sz="1600"/>
            </a:br>
            <a:endParaRPr lang="en-US" sz="1600"/>
          </a:p>
          <a:p>
            <a:r>
              <a:rPr lang="en-US" sz="2000"/>
              <a:t>The most common method to quantify and characterize beach litter is the visual survey.</a:t>
            </a:r>
          </a:p>
          <a:p>
            <a:pPr lvl="1"/>
            <a:r>
              <a:rPr lang="en-US" sz="1600"/>
              <a:t>Very labor intensive, time consuming, and difficult to carry out on beached that are remote or difficult to access.</a:t>
            </a:r>
            <a:br>
              <a:rPr lang="en-US" sz="1600"/>
            </a:br>
            <a:endParaRPr lang="en-US" sz="1600"/>
          </a:p>
          <a:p>
            <a:r>
              <a:rPr lang="en-US" sz="2000"/>
              <a:t>Unmanned aerial vehicle (UAV) / aerial drone is implemented for automated image acquisition and image processing.</a:t>
            </a:r>
          </a:p>
          <a:p>
            <a:pPr lvl="1"/>
            <a:r>
              <a:rPr lang="en-US" sz="1600"/>
              <a:t>Three times faster compared to visual survey by identifying from the aligned photos by untrained personnel.</a:t>
            </a:r>
            <a:br>
              <a:rPr lang="en-US" sz="1600"/>
            </a:br>
            <a:endParaRPr lang="en-US" sz="1600"/>
          </a:p>
          <a:p>
            <a:r>
              <a:rPr lang="en-US" sz="2000"/>
              <a:t>To Further improve the performance and the speed of object detection and identification, deep learning can be implemented.</a:t>
            </a:r>
          </a:p>
          <a:p>
            <a:endParaRPr lang="en-US" sz="1600"/>
          </a:p>
        </p:txBody>
      </p:sp>
      <p:sp>
        <p:nvSpPr>
          <p:cNvPr id="4" name="Slide Number Placeholder 3">
            <a:extLst>
              <a:ext uri="{FF2B5EF4-FFF2-40B4-BE49-F238E27FC236}">
                <a16:creationId xmlns:a16="http://schemas.microsoft.com/office/drawing/2014/main" id="{427B2F06-2A6E-38FA-CF0E-38F76B66DCCD}"/>
              </a:ext>
            </a:extLst>
          </p:cNvPr>
          <p:cNvSpPr>
            <a:spLocks noGrp="1"/>
          </p:cNvSpPr>
          <p:nvPr>
            <p:ph type="sldNum" sz="quarter" idx="12"/>
          </p:nvPr>
        </p:nvSpPr>
        <p:spPr/>
        <p:txBody>
          <a:bodyPr/>
          <a:lstStyle/>
          <a:p>
            <a:fld id="{5C35FCF4-C3EF-BD43-82E0-05BC237DAD2A}" type="slidenum">
              <a:rPr lang="en-US" smtClean="0"/>
              <a:pPr/>
              <a:t>2</a:t>
            </a:fld>
            <a:endParaRPr lang="en-US"/>
          </a:p>
        </p:txBody>
      </p:sp>
      <p:sp>
        <p:nvSpPr>
          <p:cNvPr id="9" name="Title 8">
            <a:extLst>
              <a:ext uri="{FF2B5EF4-FFF2-40B4-BE49-F238E27FC236}">
                <a16:creationId xmlns:a16="http://schemas.microsoft.com/office/drawing/2014/main" id="{74D1A324-E34C-D5F4-EE57-C7335F8B4A77}"/>
              </a:ext>
            </a:extLst>
          </p:cNvPr>
          <p:cNvSpPr>
            <a:spLocks noGrp="1"/>
          </p:cNvSpPr>
          <p:nvPr>
            <p:ph type="title"/>
          </p:nvPr>
        </p:nvSpPr>
        <p:spPr/>
        <p:txBody>
          <a:bodyPr lIns="91440" tIns="45720" rIns="91440" bIns="45720" anchor="ctr" anchorCtr="0">
            <a:normAutofit/>
          </a:bodyPr>
          <a:lstStyle/>
          <a:p>
            <a:r>
              <a:rPr lang="en-US"/>
              <a:t>1. Overview</a:t>
            </a:r>
          </a:p>
        </p:txBody>
      </p:sp>
    </p:spTree>
    <p:extLst>
      <p:ext uri="{BB962C8B-B14F-4D97-AF65-F5344CB8AC3E}">
        <p14:creationId xmlns:p14="http://schemas.microsoft.com/office/powerpoint/2010/main" val="250044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91BED-A8D6-E7C8-183E-A8A751D4F39D}"/>
              </a:ext>
            </a:extLst>
          </p:cNvPr>
          <p:cNvSpPr>
            <a:spLocks noGrp="1"/>
          </p:cNvSpPr>
          <p:nvPr>
            <p:ph type="title"/>
          </p:nvPr>
        </p:nvSpPr>
        <p:spPr/>
        <p:txBody>
          <a:bodyPr/>
          <a:lstStyle/>
          <a:p>
            <a:r>
              <a:rPr lang="en-US"/>
              <a:t>5. Conclusion</a:t>
            </a:r>
            <a:endParaRPr lang="zh-CN" altLang="en-US"/>
          </a:p>
        </p:txBody>
      </p:sp>
      <p:pic>
        <p:nvPicPr>
          <p:cNvPr id="7" name="内容占位符 6">
            <a:extLst>
              <a:ext uri="{FF2B5EF4-FFF2-40B4-BE49-F238E27FC236}">
                <a16:creationId xmlns:a16="http://schemas.microsoft.com/office/drawing/2014/main" id="{A4C6443B-B51B-75E1-A91D-2E38D91971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888" y="3705438"/>
            <a:ext cx="11462223" cy="802185"/>
          </a:xfrm>
        </p:spPr>
      </p:pic>
      <p:sp>
        <p:nvSpPr>
          <p:cNvPr id="4" name="灯片编号占位符 3">
            <a:extLst>
              <a:ext uri="{FF2B5EF4-FFF2-40B4-BE49-F238E27FC236}">
                <a16:creationId xmlns:a16="http://schemas.microsoft.com/office/drawing/2014/main" id="{A20EA5C1-EEDC-3BB1-DA5A-FC5856CC4397}"/>
              </a:ext>
            </a:extLst>
          </p:cNvPr>
          <p:cNvSpPr>
            <a:spLocks noGrp="1"/>
          </p:cNvSpPr>
          <p:nvPr>
            <p:ph type="sldNum" sz="quarter" idx="12"/>
          </p:nvPr>
        </p:nvSpPr>
        <p:spPr/>
        <p:txBody>
          <a:bodyPr/>
          <a:lstStyle/>
          <a:p>
            <a:fld id="{5C35FCF4-C3EF-BD43-82E0-05BC237DAD2A}" type="slidenum">
              <a:rPr lang="en-US" smtClean="0"/>
              <a:pPr/>
              <a:t>20</a:t>
            </a:fld>
            <a:endParaRPr lang="en-US"/>
          </a:p>
        </p:txBody>
      </p:sp>
      <p:sp>
        <p:nvSpPr>
          <p:cNvPr id="8" name="TextBox 7">
            <a:extLst>
              <a:ext uri="{FF2B5EF4-FFF2-40B4-BE49-F238E27FC236}">
                <a16:creationId xmlns:a16="http://schemas.microsoft.com/office/drawing/2014/main" id="{7206A6C0-7C7D-003E-7436-435B15ECA3D1}"/>
              </a:ext>
            </a:extLst>
          </p:cNvPr>
          <p:cNvSpPr txBox="1"/>
          <p:nvPr/>
        </p:nvSpPr>
        <p:spPr>
          <a:xfrm>
            <a:off x="826727" y="1438893"/>
            <a:ext cx="5668181" cy="400110"/>
          </a:xfrm>
          <a:prstGeom prst="rect">
            <a:avLst/>
          </a:prstGeom>
          <a:noFill/>
        </p:spPr>
        <p:txBody>
          <a:bodyPr wrap="square" lIns="91440" tIns="45720" rIns="91440" bIns="45720" anchor="t">
            <a:spAutoFit/>
          </a:bodyPr>
          <a:lstStyle/>
          <a:p>
            <a:r>
              <a:rPr lang="en-US" sz="2000" b="1">
                <a:solidFill>
                  <a:schemeClr val="accent3"/>
                </a:solidFill>
                <a:cs typeface="Calibri" panose="020F0502020204030204"/>
              </a:rPr>
              <a:t>Cloud Deployment</a:t>
            </a:r>
          </a:p>
        </p:txBody>
      </p:sp>
      <p:sp>
        <p:nvSpPr>
          <p:cNvPr id="9" name="文本框 5">
            <a:extLst>
              <a:ext uri="{FF2B5EF4-FFF2-40B4-BE49-F238E27FC236}">
                <a16:creationId xmlns:a16="http://schemas.microsoft.com/office/drawing/2014/main" id="{285DF201-6631-6FAA-F27A-AE3ABE7DA039}"/>
              </a:ext>
            </a:extLst>
          </p:cNvPr>
          <p:cNvSpPr txBox="1"/>
          <p:nvPr/>
        </p:nvSpPr>
        <p:spPr>
          <a:xfrm>
            <a:off x="826727" y="1909451"/>
            <a:ext cx="10515600" cy="1295868"/>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kumimoji="1" lang="en-CA" altLang="zh-CN">
                <a:ea typeface="等线"/>
              </a:rPr>
              <a:t>Deployed the trained CNN model on Google Cloud </a:t>
            </a:r>
            <a:r>
              <a:rPr kumimoji="1" lang="en-CA" altLang="zh-CN" err="1">
                <a:ea typeface="等线"/>
              </a:rPr>
              <a:t>Vertax</a:t>
            </a:r>
            <a:r>
              <a:rPr kumimoji="1" lang="en-CA" altLang="zh-CN">
                <a:ea typeface="等线"/>
              </a:rPr>
              <a:t> AI Platform</a:t>
            </a:r>
            <a:r>
              <a:rPr kumimoji="1" lang="en-CA" altLang="zh-CN">
                <a:solidFill>
                  <a:srgbClr val="000000"/>
                </a:solidFill>
                <a:ea typeface="等线"/>
              </a:rPr>
              <a:t>.</a:t>
            </a:r>
            <a:endParaRPr lang="zh-TW" altLang="en-US">
              <a:cs typeface="Calibri" panose="020F0502020204030204"/>
            </a:endParaRPr>
          </a:p>
          <a:p>
            <a:pPr marL="285750" indent="-285750">
              <a:lnSpc>
                <a:spcPct val="150000"/>
              </a:lnSpc>
              <a:buFont typeface="Arial"/>
              <a:buChar char="•"/>
            </a:pPr>
            <a:r>
              <a:rPr lang="en-CA" altLang="zh-CN">
                <a:ea typeface="等线"/>
                <a:cs typeface="Calibri"/>
              </a:rPr>
              <a:t>Transform the image data to </a:t>
            </a:r>
            <a:r>
              <a:rPr lang="en-CA" altLang="zh-CN" err="1">
                <a:ea typeface="等线"/>
                <a:cs typeface="Calibri"/>
              </a:rPr>
              <a:t>Jsonl</a:t>
            </a:r>
            <a:r>
              <a:rPr lang="en-CA" altLang="zh-CN">
                <a:ea typeface="等线"/>
                <a:cs typeface="Calibri"/>
              </a:rPr>
              <a:t> format for prediction purpose. </a:t>
            </a:r>
          </a:p>
          <a:p>
            <a:pPr marL="285750" indent="-285750">
              <a:lnSpc>
                <a:spcPct val="150000"/>
              </a:lnSpc>
              <a:buFont typeface="Arial"/>
              <a:buChar char="•"/>
            </a:pPr>
            <a:r>
              <a:rPr lang="en-CA" altLang="zh-CN">
                <a:ea typeface="等线"/>
                <a:cs typeface="Calibri"/>
              </a:rPr>
              <a:t>The cloud environment shut down after we used up all the credit.</a:t>
            </a:r>
          </a:p>
        </p:txBody>
      </p:sp>
      <p:grpSp>
        <p:nvGrpSpPr>
          <p:cNvPr id="10" name="Group 25">
            <a:extLst>
              <a:ext uri="{FF2B5EF4-FFF2-40B4-BE49-F238E27FC236}">
                <a16:creationId xmlns:a16="http://schemas.microsoft.com/office/drawing/2014/main" id="{B49E9A96-5598-324F-E604-6B95F539B51E}"/>
              </a:ext>
            </a:extLst>
          </p:cNvPr>
          <p:cNvGrpSpPr/>
          <p:nvPr/>
        </p:nvGrpSpPr>
        <p:grpSpPr>
          <a:xfrm>
            <a:off x="255739" y="1409332"/>
            <a:ext cx="570988" cy="424218"/>
            <a:chOff x="351993" y="1453669"/>
            <a:chExt cx="570988" cy="424218"/>
          </a:xfrm>
        </p:grpSpPr>
        <p:sp>
          <p:nvSpPr>
            <p:cNvPr id="11" name="Oval 26">
              <a:extLst>
                <a:ext uri="{FF2B5EF4-FFF2-40B4-BE49-F238E27FC236}">
                  <a16:creationId xmlns:a16="http://schemas.microsoft.com/office/drawing/2014/main" id="{05CE8B6F-B966-708F-3424-362585687FDC}"/>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7">
              <a:extLst>
                <a:ext uri="{FF2B5EF4-FFF2-40B4-BE49-F238E27FC236}">
                  <a16:creationId xmlns:a16="http://schemas.microsoft.com/office/drawing/2014/main" id="{3440D83B-E6BE-9877-4D45-3CFC28381226}"/>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Tree>
    <p:extLst>
      <p:ext uri="{BB962C8B-B14F-4D97-AF65-F5344CB8AC3E}">
        <p14:creationId xmlns:p14="http://schemas.microsoft.com/office/powerpoint/2010/main" val="2986922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8BC029-8D6E-5DA6-8B8D-8C59B2F54A76}"/>
              </a:ext>
            </a:extLst>
          </p:cNvPr>
          <p:cNvSpPr>
            <a:spLocks noGrp="1"/>
          </p:cNvSpPr>
          <p:nvPr>
            <p:ph type="sldNum" sz="quarter" idx="12"/>
          </p:nvPr>
        </p:nvSpPr>
        <p:spPr/>
        <p:txBody>
          <a:bodyPr/>
          <a:lstStyle/>
          <a:p>
            <a:fld id="{5C35FCF4-C3EF-BD43-82E0-05BC237DAD2A}" type="slidenum">
              <a:rPr lang="en-US" smtClean="0"/>
              <a:pPr/>
              <a:t>21</a:t>
            </a:fld>
            <a:endParaRPr lang="en-US"/>
          </a:p>
        </p:txBody>
      </p:sp>
      <p:sp>
        <p:nvSpPr>
          <p:cNvPr id="5" name="TextBox 4">
            <a:extLst>
              <a:ext uri="{FF2B5EF4-FFF2-40B4-BE49-F238E27FC236}">
                <a16:creationId xmlns:a16="http://schemas.microsoft.com/office/drawing/2014/main" id="{25E9A4B3-2417-6D93-C0EC-82B1562C9796}"/>
              </a:ext>
            </a:extLst>
          </p:cNvPr>
          <p:cNvSpPr txBox="1"/>
          <p:nvPr/>
        </p:nvSpPr>
        <p:spPr>
          <a:xfrm>
            <a:off x="1224987" y="2767280"/>
            <a:ext cx="9742025"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a:solidFill>
                  <a:srgbClr val="FE5119"/>
                </a:solidFill>
                <a:latin typeface="Calibri" panose="020F0502020204030204"/>
              </a:rPr>
              <a:t>Q &amp; A</a:t>
            </a:r>
          </a:p>
        </p:txBody>
      </p:sp>
    </p:spTree>
    <p:extLst>
      <p:ext uri="{BB962C8B-B14F-4D97-AF65-F5344CB8AC3E}">
        <p14:creationId xmlns:p14="http://schemas.microsoft.com/office/powerpoint/2010/main" val="344737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369332"/>
          </a:xfrm>
          <a:prstGeom prst="rect">
            <a:avLst/>
          </a:prstGeom>
          <a:noFill/>
        </p:spPr>
        <p:txBody>
          <a:bodyPr wrap="square">
            <a:spAutoFit/>
          </a:bodyPr>
          <a:lstStyle/>
          <a:p>
            <a:r>
              <a:rPr lang="en-US" b="0" i="0">
                <a:solidFill>
                  <a:srgbClr val="202122"/>
                </a:solidFill>
                <a:effectLst/>
              </a:rPr>
              <a:t>The CNN trained with 10 epochs but others trained with 20. Is that fair when you compare the models?</a:t>
            </a: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a:spAutoFit/>
          </a:bodyPr>
          <a:lstStyle/>
          <a:p>
            <a:r>
              <a:rPr lang="en-US" b="1" i="0">
                <a:solidFill>
                  <a:srgbClr val="202122"/>
                </a:solidFill>
                <a:effectLst/>
              </a:rPr>
              <a:t>Question 1</a:t>
            </a:r>
            <a:endParaRPr lang="en-US" b="1"/>
          </a:p>
        </p:txBody>
      </p:sp>
      <p:sp>
        <p:nvSpPr>
          <p:cNvPr id="7" name="TextBox 5">
            <a:extLst>
              <a:ext uri="{FF2B5EF4-FFF2-40B4-BE49-F238E27FC236}">
                <a16:creationId xmlns:a16="http://schemas.microsoft.com/office/drawing/2014/main" id="{E5E54849-5F45-7BDD-5878-9A47807D87DD}"/>
              </a:ext>
            </a:extLst>
          </p:cNvPr>
          <p:cNvSpPr txBox="1"/>
          <p:nvPr/>
        </p:nvSpPr>
        <p:spPr>
          <a:xfrm>
            <a:off x="562628" y="2507639"/>
            <a:ext cx="57937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solidFill>
                  <a:schemeClr val="accent3">
                    <a:lumMod val="75000"/>
                  </a:schemeClr>
                </a:solidFill>
                <a:cs typeface="Calibri"/>
              </a:rPr>
              <a:t>After several trial and error, we found the validation loss will increase after around 10 epochs. </a:t>
            </a:r>
          </a:p>
          <a:p>
            <a:pPr marL="285750" indent="-285750" algn="just">
              <a:buFont typeface="Arial" panose="020B0604020202020204" pitchFamily="34" charset="0"/>
              <a:buChar char="•"/>
            </a:pPr>
            <a:endParaRPr lang="en-US">
              <a:solidFill>
                <a:schemeClr val="accent3">
                  <a:lumMod val="75000"/>
                </a:schemeClr>
              </a:solidFill>
              <a:cs typeface="Calibri"/>
            </a:endParaRPr>
          </a:p>
          <a:p>
            <a:pPr marL="285750" indent="-285750" algn="just">
              <a:buFont typeface="Arial" panose="020B0604020202020204" pitchFamily="34" charset="0"/>
              <a:buChar char="•"/>
            </a:pPr>
            <a:r>
              <a:rPr lang="en-US">
                <a:solidFill>
                  <a:schemeClr val="accent3">
                    <a:lumMod val="75000"/>
                  </a:schemeClr>
                </a:solidFill>
                <a:cs typeface="Calibri"/>
              </a:rPr>
              <a:t>By</a:t>
            </a:r>
            <a:r>
              <a:rPr lang="zh-TW" altLang="en-US">
                <a:solidFill>
                  <a:schemeClr val="accent3">
                    <a:lumMod val="75000"/>
                  </a:schemeClr>
                </a:solidFill>
                <a:cs typeface="Calibri"/>
              </a:rPr>
              <a:t> </a:t>
            </a:r>
            <a:r>
              <a:rPr lang="en-US" altLang="zh-TW">
                <a:solidFill>
                  <a:schemeClr val="accent3">
                    <a:lumMod val="75000"/>
                  </a:schemeClr>
                </a:solidFill>
                <a:cs typeface="Calibri"/>
              </a:rPr>
              <a:t>implement early stopping method to avoid overfitting, the training process stopped at 7 epochs.</a:t>
            </a:r>
            <a:endParaRPr lang="en-US">
              <a:solidFill>
                <a:schemeClr val="accent3">
                  <a:lumMod val="75000"/>
                </a:schemeClr>
              </a:solidFill>
              <a:cs typeface="Calibri"/>
            </a:endParaRPr>
          </a:p>
        </p:txBody>
      </p:sp>
      <p:pic>
        <p:nvPicPr>
          <p:cNvPr id="11" name="图片 10">
            <a:extLst>
              <a:ext uri="{FF2B5EF4-FFF2-40B4-BE49-F238E27FC236}">
                <a16:creationId xmlns:a16="http://schemas.microsoft.com/office/drawing/2014/main" id="{6E162D06-7E87-FABF-B43B-AA17987BF758}"/>
              </a:ext>
            </a:extLst>
          </p:cNvPr>
          <p:cNvPicPr>
            <a:picLocks noChangeAspect="1"/>
          </p:cNvPicPr>
          <p:nvPr/>
        </p:nvPicPr>
        <p:blipFill>
          <a:blip r:embed="rId3"/>
          <a:stretch>
            <a:fillRect/>
          </a:stretch>
        </p:blipFill>
        <p:spPr>
          <a:xfrm>
            <a:off x="6485663" y="2316222"/>
            <a:ext cx="5400656" cy="3366707"/>
          </a:xfrm>
          <a:prstGeom prst="rect">
            <a:avLst/>
          </a:prstGeom>
        </p:spPr>
      </p:pic>
    </p:spTree>
    <p:extLst>
      <p:ext uri="{BB962C8B-B14F-4D97-AF65-F5344CB8AC3E}">
        <p14:creationId xmlns:p14="http://schemas.microsoft.com/office/powerpoint/2010/main" val="834027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grpSp>
        <p:nvGrpSpPr>
          <p:cNvPr id="13" name="群組 12">
            <a:extLst>
              <a:ext uri="{FF2B5EF4-FFF2-40B4-BE49-F238E27FC236}">
                <a16:creationId xmlns:a16="http://schemas.microsoft.com/office/drawing/2014/main" id="{F8F70B49-7240-E4AC-A632-E4D48D6A36D6}"/>
              </a:ext>
            </a:extLst>
          </p:cNvPr>
          <p:cNvGrpSpPr/>
          <p:nvPr/>
        </p:nvGrpSpPr>
        <p:grpSpPr>
          <a:xfrm>
            <a:off x="562628" y="3604947"/>
            <a:ext cx="11066744" cy="1982893"/>
            <a:chOff x="562628" y="1239335"/>
            <a:chExt cx="11066744" cy="1982893"/>
          </a:xfrm>
        </p:grpSpPr>
        <p:grpSp>
          <p:nvGrpSpPr>
            <p:cNvPr id="11" name="群組 10">
              <a:extLst>
                <a:ext uri="{FF2B5EF4-FFF2-40B4-BE49-F238E27FC236}">
                  <a16:creationId xmlns:a16="http://schemas.microsoft.com/office/drawing/2014/main" id="{39C206A9-0969-5FE2-14B6-4D2E0FBCEA3A}"/>
                </a:ext>
              </a:extLst>
            </p:cNvPr>
            <p:cNvGrpSpPr/>
            <p:nvPr/>
          </p:nvGrpSpPr>
          <p:grpSpPr>
            <a:xfrm>
              <a:off x="562628" y="1239335"/>
              <a:ext cx="11066744" cy="1015663"/>
              <a:chOff x="562628" y="1409932"/>
              <a:chExt cx="11066744" cy="1015663"/>
            </a:xfrm>
          </p:grpSpPr>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646331"/>
              </a:xfrm>
              <a:prstGeom prst="rect">
                <a:avLst/>
              </a:prstGeom>
              <a:noFill/>
            </p:spPr>
            <p:txBody>
              <a:bodyPr wrap="square" lIns="91440" tIns="45720" rIns="91440" bIns="45720" anchor="t">
                <a:spAutoFit/>
              </a:bodyPr>
              <a:lstStyle/>
              <a:p>
                <a:r>
                  <a:rPr lang="en-US">
                    <a:solidFill>
                      <a:srgbClr val="202122"/>
                    </a:solidFill>
                    <a:latin typeface="Calibri (Body)"/>
                  </a:rPr>
                  <a:t>W</a:t>
                </a:r>
                <a:r>
                  <a:rPr lang="en-US" b="0" i="0">
                    <a:solidFill>
                      <a:srgbClr val="202122"/>
                    </a:solidFill>
                    <a:effectLst/>
                    <a:latin typeface="Calibri (Body)"/>
                  </a:rPr>
                  <a:t>here did you build the model, considering it would have required large memory for processing(we were having memory issues for our other project),  and how did you address it.</a:t>
                </a:r>
                <a:endParaRPr lang="en-US">
                  <a:latin typeface="Calibri (Body)"/>
                </a:endParaRP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3</a:t>
                </a:r>
                <a:endParaRPr lang="en-US" b="1"/>
              </a:p>
            </p:txBody>
          </p:sp>
        </p:grpSp>
        <p:sp>
          <p:nvSpPr>
            <p:cNvPr id="5" name="TextBox 6">
              <a:extLst>
                <a:ext uri="{FF2B5EF4-FFF2-40B4-BE49-F238E27FC236}">
                  <a16:creationId xmlns:a16="http://schemas.microsoft.com/office/drawing/2014/main" id="{06A74626-7382-26E9-869F-D38CE5BB7EFE}"/>
                </a:ext>
              </a:extLst>
            </p:cNvPr>
            <p:cNvSpPr txBox="1"/>
            <p:nvPr/>
          </p:nvSpPr>
          <p:spPr>
            <a:xfrm>
              <a:off x="562628" y="2298898"/>
              <a:ext cx="11066744" cy="923330"/>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a:solidFill>
                    <a:schemeClr val="accent3">
                      <a:lumMod val="75000"/>
                    </a:schemeClr>
                  </a:solidFill>
                  <a:latin typeface="Calibri"/>
                  <a:cs typeface="Calibri"/>
                </a:rPr>
                <a:t>For image processing, we separated the image to four segments and ran it on four laptops at the same time.</a:t>
              </a:r>
            </a:p>
            <a:p>
              <a:pPr marL="285750" indent="-285750" algn="just">
                <a:buFont typeface="Arial" panose="020B0604020202020204" pitchFamily="34" charset="0"/>
                <a:buChar char="•"/>
              </a:pPr>
              <a:r>
                <a:rPr lang="en-US">
                  <a:solidFill>
                    <a:schemeClr val="accent3">
                      <a:lumMod val="75000"/>
                    </a:schemeClr>
                  </a:solidFill>
                  <a:latin typeface="Calibri"/>
                  <a:cs typeface="Calibri"/>
                </a:rPr>
                <a:t>For model building, we used the laptop with 32 Gb ram and </a:t>
              </a:r>
              <a:r>
                <a:rPr lang="en-US" altLang="zh-CN">
                  <a:solidFill>
                    <a:schemeClr val="accent3">
                      <a:lumMod val="75000"/>
                    </a:schemeClr>
                  </a:solidFill>
                  <a:cs typeface="Calibri"/>
                </a:rPr>
                <a:t>another remote computer with 48 Gb ram to build models.</a:t>
              </a:r>
              <a:endParaRPr lang="en-US">
                <a:solidFill>
                  <a:schemeClr val="accent3">
                    <a:lumMod val="75000"/>
                  </a:schemeClr>
                </a:solidFill>
                <a:latin typeface="Calibri"/>
                <a:cs typeface="Calibri"/>
              </a:endParaRPr>
            </a:p>
          </p:txBody>
        </p:sp>
      </p:grpSp>
      <p:grpSp>
        <p:nvGrpSpPr>
          <p:cNvPr id="6" name="群組 5">
            <a:extLst>
              <a:ext uri="{FF2B5EF4-FFF2-40B4-BE49-F238E27FC236}">
                <a16:creationId xmlns:a16="http://schemas.microsoft.com/office/drawing/2014/main" id="{9AAEB982-FE9C-1D0C-9934-7E096164DAC4}"/>
              </a:ext>
            </a:extLst>
          </p:cNvPr>
          <p:cNvGrpSpPr/>
          <p:nvPr/>
        </p:nvGrpSpPr>
        <p:grpSpPr>
          <a:xfrm>
            <a:off x="562628" y="1312123"/>
            <a:ext cx="11066744" cy="1015663"/>
            <a:chOff x="562628" y="3916571"/>
            <a:chExt cx="11066744" cy="1015663"/>
          </a:xfrm>
        </p:grpSpPr>
        <p:sp>
          <p:nvSpPr>
            <p:cNvPr id="8" name="TextBox 2">
              <a:extLst>
                <a:ext uri="{FF2B5EF4-FFF2-40B4-BE49-F238E27FC236}">
                  <a16:creationId xmlns:a16="http://schemas.microsoft.com/office/drawing/2014/main" id="{6FD7B4F1-002C-A785-3A91-533BF99BB45E}"/>
                </a:ext>
              </a:extLst>
            </p:cNvPr>
            <p:cNvSpPr txBox="1"/>
            <p:nvPr/>
          </p:nvSpPr>
          <p:spPr>
            <a:xfrm>
              <a:off x="562628" y="4285903"/>
              <a:ext cx="1106674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202122"/>
                  </a:solidFill>
                  <a:effectLst/>
                  <a:latin typeface="Calibri (Body)"/>
                </a:rPr>
                <a:t>There were more than 6000 photos and about size of 1.22 GB. Have you tried to compress it, or do anything to reduce the size? </a:t>
              </a:r>
              <a:endParaRPr lang="en-US">
                <a:latin typeface="Calibri (Body)"/>
              </a:endParaRPr>
            </a:p>
          </p:txBody>
        </p:sp>
        <p:sp>
          <p:nvSpPr>
            <p:cNvPr id="9" name="TextBox 4">
              <a:extLst>
                <a:ext uri="{FF2B5EF4-FFF2-40B4-BE49-F238E27FC236}">
                  <a16:creationId xmlns:a16="http://schemas.microsoft.com/office/drawing/2014/main" id="{65517629-190B-A5DE-0A32-3B94D34E456E}"/>
                </a:ext>
              </a:extLst>
            </p:cNvPr>
            <p:cNvSpPr txBox="1"/>
            <p:nvPr/>
          </p:nvSpPr>
          <p:spPr>
            <a:xfrm>
              <a:off x="562628" y="3916571"/>
              <a:ext cx="11066744"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0">
                  <a:solidFill>
                    <a:srgbClr val="202122"/>
                  </a:solidFill>
                  <a:effectLst/>
                </a:rPr>
                <a:t>Question 2</a:t>
              </a:r>
              <a:endParaRPr lang="en-US" b="1"/>
            </a:p>
          </p:txBody>
        </p:sp>
      </p:grpSp>
      <p:sp>
        <p:nvSpPr>
          <p:cNvPr id="3" name="TextBox 5">
            <a:extLst>
              <a:ext uri="{FF2B5EF4-FFF2-40B4-BE49-F238E27FC236}">
                <a16:creationId xmlns:a16="http://schemas.microsoft.com/office/drawing/2014/main" id="{7B14E8A2-5F89-2DDD-BAC9-237142105E88}"/>
              </a:ext>
            </a:extLst>
          </p:cNvPr>
          <p:cNvSpPr txBox="1"/>
          <p:nvPr/>
        </p:nvSpPr>
        <p:spPr>
          <a:xfrm>
            <a:off x="562628" y="2429042"/>
            <a:ext cx="106763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3">
                    <a:lumMod val="75000"/>
                  </a:schemeClr>
                </a:solidFill>
                <a:cs typeface="Calibri"/>
              </a:rPr>
              <a:t>We did not compress the photos. We kept it at 256*256*3 as is. The training time is not that long for now. The laptop we use for the CNN</a:t>
            </a:r>
            <a:r>
              <a:rPr lang="zh-CN" altLang="en-US">
                <a:solidFill>
                  <a:schemeClr val="accent3">
                    <a:lumMod val="75000"/>
                  </a:schemeClr>
                </a:solidFill>
                <a:cs typeface="Calibri"/>
              </a:rPr>
              <a:t> </a:t>
            </a:r>
            <a:r>
              <a:rPr lang="en-US">
                <a:solidFill>
                  <a:schemeClr val="accent3">
                    <a:lumMod val="75000"/>
                  </a:schemeClr>
                </a:solidFill>
                <a:cs typeface="Calibri"/>
              </a:rPr>
              <a:t>process has 32 Gb ram and swap, and another remote computer has 48 Gb ram.</a:t>
            </a:r>
            <a:r>
              <a:rPr lang="en-US" altLang="zh-CN">
                <a:solidFill>
                  <a:schemeClr val="accent3">
                    <a:lumMod val="75000"/>
                  </a:schemeClr>
                </a:solidFill>
                <a:cs typeface="Calibri"/>
              </a:rPr>
              <a:t> We can finish the training process within 1 minute for CNN.</a:t>
            </a:r>
            <a:endParaRPr lang="en-US">
              <a:solidFill>
                <a:schemeClr val="accent3">
                  <a:lumMod val="75000"/>
                </a:schemeClr>
              </a:solidFill>
              <a:cs typeface="Calibri"/>
            </a:endParaRPr>
          </a:p>
        </p:txBody>
      </p:sp>
    </p:spTree>
    <p:extLst>
      <p:ext uri="{BB962C8B-B14F-4D97-AF65-F5344CB8AC3E}">
        <p14:creationId xmlns:p14="http://schemas.microsoft.com/office/powerpoint/2010/main" val="262558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1200329"/>
          </a:xfrm>
          <a:prstGeom prst="rect">
            <a:avLst/>
          </a:prstGeom>
          <a:noFill/>
        </p:spPr>
        <p:txBody>
          <a:bodyPr wrap="square" lIns="91440" tIns="45720" rIns="91440" bIns="45720" anchor="t">
            <a:spAutoFit/>
          </a:bodyPr>
          <a:lstStyle/>
          <a:p>
            <a:pPr algn="l"/>
            <a:r>
              <a:rPr lang="en-US" b="0" i="0">
                <a:solidFill>
                  <a:srgbClr val="202122"/>
                </a:solidFill>
                <a:effectLst/>
                <a:latin typeface="Calibri (Body)"/>
              </a:rPr>
              <a:t>At the beginning of the presentation, you mentioned that you were going to develop a CNN by yourselves. Did this mean make a CNN by scratch, or using </a:t>
            </a:r>
            <a:r>
              <a:rPr lang="en-US" b="0" i="0" err="1">
                <a:solidFill>
                  <a:srgbClr val="202122"/>
                </a:solidFill>
                <a:effectLst/>
                <a:latin typeface="Calibri (Body)"/>
              </a:rPr>
              <a:t>tensorflow</a:t>
            </a:r>
            <a:r>
              <a:rPr lang="en-US" b="0" i="0">
                <a:solidFill>
                  <a:srgbClr val="202122"/>
                </a:solidFill>
                <a:effectLst/>
                <a:latin typeface="Calibri (Body)"/>
              </a:rPr>
              <a:t>? </a:t>
            </a:r>
          </a:p>
          <a:p>
            <a:pPr algn="l"/>
            <a:r>
              <a:rPr lang="en-US" b="0" i="0">
                <a:solidFill>
                  <a:srgbClr val="202122"/>
                </a:solidFill>
                <a:effectLst/>
                <a:latin typeface="Calibri (Body)"/>
              </a:rPr>
              <a:t>If you made it by scratch, how difficult was it? How long did it take you to make it? Do you have any advice to share after the experience?</a:t>
            </a: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a:t>
            </a:r>
            <a:r>
              <a:rPr lang="en-US" b="1">
                <a:solidFill>
                  <a:srgbClr val="202122"/>
                </a:solidFill>
              </a:rPr>
              <a:t>4</a:t>
            </a:r>
            <a:endParaRPr lang="en-US" b="1"/>
          </a:p>
        </p:txBody>
      </p:sp>
      <p:sp>
        <p:nvSpPr>
          <p:cNvPr id="3" name="TextBox 2">
            <a:extLst>
              <a:ext uri="{FF2B5EF4-FFF2-40B4-BE49-F238E27FC236}">
                <a16:creationId xmlns:a16="http://schemas.microsoft.com/office/drawing/2014/main" id="{E855868E-B39D-1EAC-9BC7-2510DE39DD79}"/>
              </a:ext>
            </a:extLst>
          </p:cNvPr>
          <p:cNvSpPr txBox="1"/>
          <p:nvPr/>
        </p:nvSpPr>
        <p:spPr>
          <a:xfrm>
            <a:off x="590764" y="3056561"/>
            <a:ext cx="10911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3">
                    <a:lumMod val="75000"/>
                  </a:schemeClr>
                </a:solidFill>
                <a:cs typeface="Calibri"/>
              </a:rPr>
              <a:t>We did mention that we were going to develop a CNN ourselves, but we meant to say "we are going to develop a CNN using Tensorflow". We did not make a CNN from scratch.</a:t>
            </a:r>
          </a:p>
        </p:txBody>
      </p:sp>
    </p:spTree>
    <p:extLst>
      <p:ext uri="{BB962C8B-B14F-4D97-AF65-F5344CB8AC3E}">
        <p14:creationId xmlns:p14="http://schemas.microsoft.com/office/powerpoint/2010/main" val="1443411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Dataset-Related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923330"/>
          </a:xfrm>
          <a:prstGeom prst="rect">
            <a:avLst/>
          </a:prstGeom>
          <a:noFill/>
        </p:spPr>
        <p:txBody>
          <a:bodyPr wrap="square">
            <a:spAutoFit/>
          </a:bodyPr>
          <a:lstStyle/>
          <a:p>
            <a:r>
              <a:rPr lang="en-US" b="0" i="0">
                <a:solidFill>
                  <a:srgbClr val="202122"/>
                </a:solidFill>
                <a:effectLst/>
              </a:rPr>
              <a:t>Were there any discrepancies or inconsistencies in the labeling of the images? If yes, how did you address these issues? Basically, how did the quality and consistency of the labeling impact the performance of the object detection models? Were there any specific challenges that you faced due to the labeled images which were done manually?</a:t>
            </a:r>
            <a:endParaRPr lang="en-US"/>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a:spAutoFit/>
          </a:bodyPr>
          <a:lstStyle/>
          <a:p>
            <a:r>
              <a:rPr lang="en-US" b="1" i="0">
                <a:solidFill>
                  <a:srgbClr val="202122"/>
                </a:solidFill>
                <a:effectLst/>
              </a:rPr>
              <a:t>Question </a:t>
            </a:r>
            <a:r>
              <a:rPr lang="en-US" b="1">
                <a:solidFill>
                  <a:srgbClr val="202122"/>
                </a:solidFill>
              </a:rPr>
              <a:t>5</a:t>
            </a:r>
            <a:endParaRPr lang="en-US" b="1"/>
          </a:p>
        </p:txBody>
      </p:sp>
      <p:sp>
        <p:nvSpPr>
          <p:cNvPr id="3" name="TextBox 2">
            <a:extLst>
              <a:ext uri="{FF2B5EF4-FFF2-40B4-BE49-F238E27FC236}">
                <a16:creationId xmlns:a16="http://schemas.microsoft.com/office/drawing/2014/main" id="{D2A0E7A4-BE61-8084-3046-9C6251D3AA12}"/>
              </a:ext>
            </a:extLst>
          </p:cNvPr>
          <p:cNvSpPr txBox="1"/>
          <p:nvPr/>
        </p:nvSpPr>
        <p:spPr>
          <a:xfrm>
            <a:off x="562628" y="2833955"/>
            <a:ext cx="1060195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accent3">
                    <a:lumMod val="75000"/>
                  </a:schemeClr>
                </a:solidFill>
                <a:cs typeface="Calibri"/>
              </a:rPr>
              <a:t>There were some cases of discrepancies in the labeling of the image. We took out the images that is completely dark and completely white. There </a:t>
            </a:r>
            <a:r>
              <a:rPr lang="en-US">
                <a:solidFill>
                  <a:schemeClr val="accent3">
                    <a:lumMod val="75000"/>
                  </a:schemeClr>
                </a:solidFill>
                <a:ea typeface="+mn-lt"/>
                <a:cs typeface="+mn-lt"/>
              </a:rPr>
              <a:t>were also pictures with pure noise. For instance, we ran into multiple pictures with no plastic and filled with foliage. We decided to take those images out. We ended up with 3892 clean image data in total. Even within the 3892, we faced some inconsistency in labeling. We had some dirty data within the dataset. Some of the labels are off by a couple pixels. Lawrence fixed </a:t>
            </a:r>
            <a:r>
              <a:rPr lang="en-US">
                <a:solidFill>
                  <a:schemeClr val="accent3">
                    <a:lumMod val="75000"/>
                  </a:schemeClr>
                </a:solidFill>
                <a:cs typeface="Calibri"/>
              </a:rPr>
              <a:t>the ones we found manually. As for the rest, we cannot spend time fixing the images manually so, we decided to train the model as is and got the results. It does definitely affect the performance of the object detection. Even with a couple mislabeled data, our model's accuracy can be greatly impacted. With our current model, we believe that our accuracy is only 58% due to those data points. The model draws the bounding box correctly on some pictures but also pick out random areas for some pictures due to these mislabeled images.</a:t>
            </a:r>
          </a:p>
        </p:txBody>
      </p:sp>
    </p:spTree>
    <p:extLst>
      <p:ext uri="{BB962C8B-B14F-4D97-AF65-F5344CB8AC3E}">
        <p14:creationId xmlns:p14="http://schemas.microsoft.com/office/powerpoint/2010/main" val="4002303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646331"/>
          </a:xfrm>
          <a:prstGeom prst="rect">
            <a:avLst/>
          </a:prstGeom>
          <a:noFill/>
        </p:spPr>
        <p:txBody>
          <a:bodyPr wrap="square" lIns="91440" tIns="45720" rIns="91440" bIns="45720" anchor="t">
            <a:spAutoFit/>
          </a:bodyPr>
          <a:lstStyle/>
          <a:p>
            <a:r>
              <a:rPr lang="en-US" b="0" i="0">
                <a:solidFill>
                  <a:srgbClr val="202122"/>
                </a:solidFill>
                <a:effectLst/>
                <a:latin typeface="Calibri (Body)"/>
              </a:rPr>
              <a:t>With models having such long run times, did you run into any time constraint issues?  Did you find that models would run for long periods, and error out? What was the process of working around those long runtimes?</a:t>
            </a:r>
            <a:endParaRPr lang="en-US">
              <a:latin typeface="Calibri (Body)"/>
            </a:endParaRP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a:t>
            </a:r>
            <a:r>
              <a:rPr lang="en-US" altLang="zh-CN" b="1" i="0">
                <a:solidFill>
                  <a:srgbClr val="202122"/>
                </a:solidFill>
                <a:effectLst/>
              </a:rPr>
              <a:t>6</a:t>
            </a:r>
            <a:endParaRPr lang="en-US" b="1"/>
          </a:p>
        </p:txBody>
      </p:sp>
      <p:sp>
        <p:nvSpPr>
          <p:cNvPr id="6" name="TextBox 5">
            <a:extLst>
              <a:ext uri="{FF2B5EF4-FFF2-40B4-BE49-F238E27FC236}">
                <a16:creationId xmlns:a16="http://schemas.microsoft.com/office/drawing/2014/main" id="{0DA6F8A3-6B83-16B2-20FE-4A53FF82F900}"/>
              </a:ext>
            </a:extLst>
          </p:cNvPr>
          <p:cNvSpPr txBox="1"/>
          <p:nvPr/>
        </p:nvSpPr>
        <p:spPr>
          <a:xfrm>
            <a:off x="560796" y="2774022"/>
            <a:ext cx="1044539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accent3">
                    <a:lumMod val="75000"/>
                  </a:schemeClr>
                </a:solidFill>
                <a:cs typeface="Calibri"/>
              </a:rPr>
              <a:t>With our CNN model, we did not have run time problems and constraint issues as it only takes around 1 minute to run the model. However, we did have long run time issues with processing of the images. We tried passing in all 6000 images into the image processing pipeline. At first, we didn’t use </a:t>
            </a:r>
            <a:r>
              <a:rPr lang="en-US" err="1">
                <a:solidFill>
                  <a:schemeClr val="accent3">
                    <a:lumMod val="75000"/>
                  </a:schemeClr>
                </a:solidFill>
                <a:cs typeface="Calibri"/>
              </a:rPr>
              <a:t>tqdm</a:t>
            </a:r>
            <a:r>
              <a:rPr lang="en-US">
                <a:solidFill>
                  <a:schemeClr val="accent3">
                    <a:lumMod val="75000"/>
                  </a:schemeClr>
                </a:solidFill>
                <a:cs typeface="Calibri"/>
              </a:rPr>
              <a:t> for running the code chunk. We waited 6 hours until we turn the code off and try to figure it out. We thought it was a problem with jupyter notebook so, we tried on google </a:t>
            </a:r>
            <a:r>
              <a:rPr lang="en-US" err="1">
                <a:solidFill>
                  <a:schemeClr val="accent3">
                    <a:lumMod val="75000"/>
                  </a:schemeClr>
                </a:solidFill>
                <a:cs typeface="Calibri"/>
              </a:rPr>
              <a:t>colab</a:t>
            </a:r>
            <a:r>
              <a:rPr lang="en-US">
                <a:solidFill>
                  <a:schemeClr val="accent3">
                    <a:lumMod val="75000"/>
                  </a:schemeClr>
                </a:solidFill>
                <a:cs typeface="Calibri"/>
              </a:rPr>
              <a:t> with multi-processing and threading. In </a:t>
            </a:r>
            <a:r>
              <a:rPr lang="en-US" err="1">
                <a:solidFill>
                  <a:schemeClr val="accent3">
                    <a:lumMod val="75000"/>
                  </a:schemeClr>
                </a:solidFill>
                <a:cs typeface="Calibri"/>
              </a:rPr>
              <a:t>colab</a:t>
            </a:r>
            <a:r>
              <a:rPr lang="en-US">
                <a:solidFill>
                  <a:schemeClr val="accent3">
                    <a:lumMod val="75000"/>
                  </a:schemeClr>
                </a:solidFill>
                <a:cs typeface="Calibri"/>
              </a:rPr>
              <a:t>, the code was constantly stuck at wait() command whenever I tried to debug. The wait is too long so, we kept trying and fixing and waiting. At last, we used </a:t>
            </a:r>
            <a:r>
              <a:rPr lang="en-US" err="1">
                <a:solidFill>
                  <a:schemeClr val="accent3">
                    <a:lumMod val="75000"/>
                  </a:schemeClr>
                </a:solidFill>
                <a:cs typeface="Calibri"/>
              </a:rPr>
              <a:t>tqdm</a:t>
            </a:r>
            <a:r>
              <a:rPr lang="en-US">
                <a:solidFill>
                  <a:schemeClr val="accent3">
                    <a:lumMod val="75000"/>
                  </a:schemeClr>
                </a:solidFill>
                <a:cs typeface="Calibri"/>
              </a:rPr>
              <a:t> with </a:t>
            </a:r>
            <a:r>
              <a:rPr lang="en-US" err="1">
                <a:solidFill>
                  <a:schemeClr val="accent3">
                    <a:lumMod val="75000"/>
                  </a:schemeClr>
                </a:solidFill>
                <a:cs typeface="Calibri"/>
              </a:rPr>
              <a:t>trange</a:t>
            </a:r>
            <a:r>
              <a:rPr lang="en-US">
                <a:solidFill>
                  <a:schemeClr val="accent3">
                    <a:lumMod val="75000"/>
                  </a:schemeClr>
                </a:solidFill>
                <a:cs typeface="Calibri"/>
              </a:rPr>
              <a:t> to find out that the processing will take around 20 hours to finish. At that point, we decided to do a computer cluster with all our laptops combined. We decided to process a number of images and labels on each member's computer and combined it back using hard drive. </a:t>
            </a:r>
          </a:p>
        </p:txBody>
      </p:sp>
    </p:spTree>
    <p:extLst>
      <p:ext uri="{BB962C8B-B14F-4D97-AF65-F5344CB8AC3E}">
        <p14:creationId xmlns:p14="http://schemas.microsoft.com/office/powerpoint/2010/main" val="882608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646331"/>
          </a:xfrm>
          <a:prstGeom prst="rect">
            <a:avLst/>
          </a:prstGeom>
          <a:noFill/>
        </p:spPr>
        <p:txBody>
          <a:bodyPr wrap="square" lIns="91440" tIns="45720" rIns="91440" bIns="45720" anchor="t">
            <a:spAutoFit/>
          </a:bodyPr>
          <a:lstStyle/>
          <a:p>
            <a:r>
              <a:rPr lang="en-US">
                <a:solidFill>
                  <a:srgbClr val="202122"/>
                </a:solidFill>
                <a:latin typeface="Calibri (Body)"/>
              </a:rPr>
              <a:t>W</a:t>
            </a:r>
            <a:r>
              <a:rPr lang="en-US" b="0" i="0">
                <a:solidFill>
                  <a:srgbClr val="202122"/>
                </a:solidFill>
                <a:effectLst/>
                <a:latin typeface="Calibri (Body)"/>
              </a:rPr>
              <a:t>hy there is such a result in the faster r-</a:t>
            </a:r>
            <a:r>
              <a:rPr lang="en-US" b="0" i="0" err="1">
                <a:solidFill>
                  <a:srgbClr val="202122"/>
                </a:solidFill>
                <a:effectLst/>
                <a:latin typeface="Calibri (Body)"/>
              </a:rPr>
              <a:t>cnn</a:t>
            </a:r>
            <a:r>
              <a:rPr lang="en-US" b="0" i="0">
                <a:solidFill>
                  <a:srgbClr val="202122"/>
                </a:solidFill>
                <a:effectLst/>
                <a:latin typeface="Calibri (Body)"/>
              </a:rPr>
              <a:t> part. Is this because data is not enough since only 20% of the data set is selected? Or is it caused by the wrong label in the dataset?</a:t>
            </a:r>
            <a:endParaRPr lang="en-US">
              <a:latin typeface="Calibri (Body)"/>
            </a:endParaRP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a:t>
            </a:r>
            <a:r>
              <a:rPr lang="en-US" b="1">
                <a:solidFill>
                  <a:srgbClr val="202122"/>
                </a:solidFill>
              </a:rPr>
              <a:t>7</a:t>
            </a:r>
            <a:endParaRPr lang="en-US" b="1"/>
          </a:p>
        </p:txBody>
      </p:sp>
      <p:sp>
        <p:nvSpPr>
          <p:cNvPr id="3" name="TextBox 2">
            <a:extLst>
              <a:ext uri="{FF2B5EF4-FFF2-40B4-BE49-F238E27FC236}">
                <a16:creationId xmlns:a16="http://schemas.microsoft.com/office/drawing/2014/main" id="{2F21FAC3-66E5-6A4D-6D8A-11AD77015314}"/>
              </a:ext>
            </a:extLst>
          </p:cNvPr>
          <p:cNvSpPr txBox="1"/>
          <p:nvPr/>
        </p:nvSpPr>
        <p:spPr>
          <a:xfrm>
            <a:off x="562628" y="4264960"/>
            <a:ext cx="11066744" cy="369332"/>
          </a:xfrm>
          <a:prstGeom prst="rect">
            <a:avLst/>
          </a:prstGeom>
          <a:noFill/>
        </p:spPr>
        <p:txBody>
          <a:bodyPr wrap="square" lIns="91440" tIns="45720" rIns="91440" bIns="45720" anchor="t">
            <a:spAutoFit/>
          </a:bodyPr>
          <a:lstStyle/>
          <a:p>
            <a:r>
              <a:rPr lang="en-US" b="0" i="0">
                <a:solidFill>
                  <a:srgbClr val="202122"/>
                </a:solidFill>
                <a:effectLst/>
                <a:latin typeface="Calibri (Body)"/>
              </a:rPr>
              <a:t>How much do you think the model accuracy is affected by the composition of the beach? </a:t>
            </a:r>
            <a:endParaRPr lang="en-US">
              <a:latin typeface="Calibri (Body)"/>
            </a:endParaRPr>
          </a:p>
        </p:txBody>
      </p:sp>
      <p:sp>
        <p:nvSpPr>
          <p:cNvPr id="5" name="TextBox 4">
            <a:extLst>
              <a:ext uri="{FF2B5EF4-FFF2-40B4-BE49-F238E27FC236}">
                <a16:creationId xmlns:a16="http://schemas.microsoft.com/office/drawing/2014/main" id="{DA3B0328-7FF1-E8FE-2CC0-A2578AAD2BBC}"/>
              </a:ext>
            </a:extLst>
          </p:cNvPr>
          <p:cNvSpPr txBox="1"/>
          <p:nvPr/>
        </p:nvSpPr>
        <p:spPr>
          <a:xfrm>
            <a:off x="562628" y="3895628"/>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a:t>
            </a:r>
            <a:r>
              <a:rPr lang="en-US" b="1">
                <a:solidFill>
                  <a:srgbClr val="202122"/>
                </a:solidFill>
              </a:rPr>
              <a:t>8</a:t>
            </a:r>
            <a:endParaRPr lang="en-US" b="1"/>
          </a:p>
        </p:txBody>
      </p:sp>
      <p:sp>
        <p:nvSpPr>
          <p:cNvPr id="7" name="TextBox 6">
            <a:extLst>
              <a:ext uri="{FF2B5EF4-FFF2-40B4-BE49-F238E27FC236}">
                <a16:creationId xmlns:a16="http://schemas.microsoft.com/office/drawing/2014/main" id="{A1EF06C1-B909-C6CD-0DB4-F5E6D8271135}"/>
              </a:ext>
            </a:extLst>
          </p:cNvPr>
          <p:cNvSpPr txBox="1"/>
          <p:nvPr/>
        </p:nvSpPr>
        <p:spPr>
          <a:xfrm>
            <a:off x="562628" y="2602966"/>
            <a:ext cx="11066744" cy="923330"/>
          </a:xfrm>
          <a:prstGeom prst="rect">
            <a:avLst/>
          </a:prstGeom>
          <a:noFill/>
        </p:spPr>
        <p:txBody>
          <a:bodyPr wrap="square" lIns="91440" tIns="45720" rIns="91440" bIns="45720" anchor="t">
            <a:spAutoFit/>
          </a:bodyPr>
          <a:lstStyle/>
          <a:p>
            <a:pPr algn="just"/>
            <a:r>
              <a:rPr lang="en-US">
                <a:solidFill>
                  <a:schemeClr val="accent3">
                    <a:lumMod val="75000"/>
                  </a:schemeClr>
                </a:solidFill>
                <a:latin typeface="Calibri (Body)"/>
              </a:rPr>
              <a:t>We think those reasons all contributed to such results. However, the wrong label in the dataset might be the main cause. Also, we may have to experiment with different hyperparameters, such as adjust the learning rate, batch size, or optimization algorithm to improve the model's learning process and obtain the better results.</a:t>
            </a:r>
            <a:endParaRPr lang="en-US">
              <a:solidFill>
                <a:schemeClr val="accent3">
                  <a:lumMod val="75000"/>
                </a:schemeClr>
              </a:solidFill>
              <a:cs typeface="Calibri"/>
            </a:endParaRPr>
          </a:p>
        </p:txBody>
      </p:sp>
      <p:sp>
        <p:nvSpPr>
          <p:cNvPr id="8" name="TextBox 6">
            <a:extLst>
              <a:ext uri="{FF2B5EF4-FFF2-40B4-BE49-F238E27FC236}">
                <a16:creationId xmlns:a16="http://schemas.microsoft.com/office/drawing/2014/main" id="{A64E1CA5-2087-D91C-72DA-11EADE4E65FF}"/>
              </a:ext>
            </a:extLst>
          </p:cNvPr>
          <p:cNvSpPr txBox="1"/>
          <p:nvPr/>
        </p:nvSpPr>
        <p:spPr>
          <a:xfrm>
            <a:off x="562628" y="4681570"/>
            <a:ext cx="11066744" cy="1477328"/>
          </a:xfrm>
          <a:prstGeom prst="rect">
            <a:avLst/>
          </a:prstGeom>
          <a:noFill/>
        </p:spPr>
        <p:txBody>
          <a:bodyPr wrap="square" lIns="91440" tIns="45720" rIns="91440" bIns="45720" anchor="t">
            <a:spAutoFit/>
          </a:bodyPr>
          <a:lstStyle/>
          <a:p>
            <a:pPr algn="just"/>
            <a:r>
              <a:rPr lang="en-US">
                <a:solidFill>
                  <a:schemeClr val="accent3">
                    <a:lumMod val="75000"/>
                  </a:schemeClr>
                </a:solidFill>
                <a:latin typeface="Calibri (Body)"/>
              </a:rPr>
              <a:t>To be honest, we found that there is a lot of noise in the picture as there are also rocks, woods, and plants. It certainly made it a lot trickier to classify plastic. If it were just water and sand, we believe that our model would have a much higher accuracy. I think you can see in the edge detection image that the plastic is very distinct in the pictures but at the same time, the noises are also somewhat distinct. As a result, we believe that the composition of the beach affects the model accuracy in a negative way. </a:t>
            </a:r>
          </a:p>
        </p:txBody>
      </p:sp>
    </p:spTree>
    <p:extLst>
      <p:ext uri="{BB962C8B-B14F-4D97-AF65-F5344CB8AC3E}">
        <p14:creationId xmlns:p14="http://schemas.microsoft.com/office/powerpoint/2010/main" val="188544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2FF3-D931-E41D-E738-89656881ED77}"/>
              </a:ext>
            </a:extLst>
          </p:cNvPr>
          <p:cNvSpPr>
            <a:spLocks noGrp="1"/>
          </p:cNvSpPr>
          <p:nvPr>
            <p:ph type="title"/>
          </p:nvPr>
        </p:nvSpPr>
        <p:spPr/>
        <p:txBody>
          <a:bodyPr/>
          <a:lstStyle/>
          <a:p>
            <a:r>
              <a:rPr lang="en-US"/>
              <a:t>Model-Related Question</a:t>
            </a:r>
          </a:p>
        </p:txBody>
      </p:sp>
      <p:sp>
        <p:nvSpPr>
          <p:cNvPr id="4" name="TextBox 3">
            <a:extLst>
              <a:ext uri="{FF2B5EF4-FFF2-40B4-BE49-F238E27FC236}">
                <a16:creationId xmlns:a16="http://schemas.microsoft.com/office/drawing/2014/main" id="{D4CB313A-9B35-07A7-7DD9-0364CCC0C5D0}"/>
              </a:ext>
            </a:extLst>
          </p:cNvPr>
          <p:cNvSpPr txBox="1"/>
          <p:nvPr/>
        </p:nvSpPr>
        <p:spPr>
          <a:xfrm>
            <a:off x="562628" y="1779264"/>
            <a:ext cx="11066744" cy="923330"/>
          </a:xfrm>
          <a:prstGeom prst="rect">
            <a:avLst/>
          </a:prstGeom>
          <a:noFill/>
        </p:spPr>
        <p:txBody>
          <a:bodyPr wrap="square" lIns="91440" tIns="45720" rIns="91440" bIns="45720" anchor="t">
            <a:spAutoFit/>
          </a:bodyPr>
          <a:lstStyle/>
          <a:p>
            <a:r>
              <a:rPr lang="en-US">
                <a:solidFill>
                  <a:srgbClr val="202122"/>
                </a:solidFill>
                <a:latin typeface="Calibri (Body)"/>
              </a:rPr>
              <a:t>T</a:t>
            </a:r>
            <a:r>
              <a:rPr lang="en-US" b="0" i="0">
                <a:solidFill>
                  <a:srgbClr val="202122"/>
                </a:solidFill>
                <a:effectLst/>
                <a:latin typeface="Calibri (Body)"/>
              </a:rPr>
              <a:t>he training loss for the CNN model is considerably higher compared to the other two models. Despite this, its precision is higher than the R-CNN and on par with YOLO. Have you looked into the possible reasons for this intriguing outcome?</a:t>
            </a:r>
            <a:endParaRPr lang="en-US">
              <a:latin typeface="Calibri (Body)"/>
            </a:endParaRPr>
          </a:p>
        </p:txBody>
      </p:sp>
      <p:sp>
        <p:nvSpPr>
          <p:cNvPr id="10" name="TextBox 9">
            <a:extLst>
              <a:ext uri="{FF2B5EF4-FFF2-40B4-BE49-F238E27FC236}">
                <a16:creationId xmlns:a16="http://schemas.microsoft.com/office/drawing/2014/main" id="{47ECF7FC-C89B-BB46-05CD-833E957E64D4}"/>
              </a:ext>
            </a:extLst>
          </p:cNvPr>
          <p:cNvSpPr txBox="1"/>
          <p:nvPr/>
        </p:nvSpPr>
        <p:spPr>
          <a:xfrm>
            <a:off x="562628" y="1409932"/>
            <a:ext cx="11066744" cy="369332"/>
          </a:xfrm>
          <a:prstGeom prst="rect">
            <a:avLst/>
          </a:prstGeom>
          <a:noFill/>
        </p:spPr>
        <p:txBody>
          <a:bodyPr wrap="square" lIns="91440" tIns="45720" rIns="91440" bIns="45720" anchor="t">
            <a:spAutoFit/>
          </a:bodyPr>
          <a:lstStyle/>
          <a:p>
            <a:r>
              <a:rPr lang="en-US" b="1" i="0">
                <a:solidFill>
                  <a:srgbClr val="202122"/>
                </a:solidFill>
                <a:effectLst/>
              </a:rPr>
              <a:t>Question </a:t>
            </a:r>
            <a:r>
              <a:rPr lang="en-US" b="1">
                <a:solidFill>
                  <a:srgbClr val="202122"/>
                </a:solidFill>
              </a:rPr>
              <a:t>9</a:t>
            </a:r>
            <a:endParaRPr lang="en-US" b="1"/>
          </a:p>
        </p:txBody>
      </p:sp>
      <p:sp>
        <p:nvSpPr>
          <p:cNvPr id="12" name="TextBox 11">
            <a:extLst>
              <a:ext uri="{FF2B5EF4-FFF2-40B4-BE49-F238E27FC236}">
                <a16:creationId xmlns:a16="http://schemas.microsoft.com/office/drawing/2014/main" id="{1C269155-978E-056B-5FC5-6209A3AF7235}"/>
              </a:ext>
            </a:extLst>
          </p:cNvPr>
          <p:cNvSpPr txBox="1"/>
          <p:nvPr/>
        </p:nvSpPr>
        <p:spPr>
          <a:xfrm>
            <a:off x="561578" y="5448068"/>
            <a:ext cx="105166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accent3">
                    <a:lumMod val="75000"/>
                  </a:schemeClr>
                </a:solidFill>
                <a:ea typeface="+mn-lt"/>
                <a:cs typeface="+mn-lt"/>
              </a:rPr>
              <a:t>Data quality: In CNN, we only keep one object bounding box in one image for training. The original training data might be too noisy for faster RCNN and YOLO.</a:t>
            </a:r>
            <a:endParaRPr lang="en-US">
              <a:solidFill>
                <a:schemeClr val="accent3">
                  <a:lumMod val="75000"/>
                </a:schemeClr>
              </a:solidFill>
            </a:endParaRPr>
          </a:p>
        </p:txBody>
      </p:sp>
      <p:graphicFrame>
        <p:nvGraphicFramePr>
          <p:cNvPr id="3" name="表格 4">
            <a:extLst>
              <a:ext uri="{FF2B5EF4-FFF2-40B4-BE49-F238E27FC236}">
                <a16:creationId xmlns:a16="http://schemas.microsoft.com/office/drawing/2014/main" id="{7FD21604-CC2B-3A1C-0339-7A9673EE9230}"/>
              </a:ext>
            </a:extLst>
          </p:cNvPr>
          <p:cNvGraphicFramePr>
            <a:graphicFrameLocks noGrp="1"/>
          </p:cNvGraphicFramePr>
          <p:nvPr>
            <p:extLst>
              <p:ext uri="{D42A27DB-BD31-4B8C-83A1-F6EECF244321}">
                <p14:modId xmlns:p14="http://schemas.microsoft.com/office/powerpoint/2010/main" val="662491491"/>
              </p:ext>
            </p:extLst>
          </p:nvPr>
        </p:nvGraphicFramePr>
        <p:xfrm>
          <a:off x="982387" y="3478192"/>
          <a:ext cx="10227225" cy="1752600"/>
        </p:xfrm>
        <a:graphic>
          <a:graphicData uri="http://schemas.openxmlformats.org/drawingml/2006/table">
            <a:tbl>
              <a:tblPr firstRow="1" bandRow="1">
                <a:tableStyleId>{5C22544A-7EE6-4342-B048-85BDC9FD1C3A}</a:tableStyleId>
              </a:tblPr>
              <a:tblGrid>
                <a:gridCol w="2556806">
                  <a:extLst>
                    <a:ext uri="{9D8B030D-6E8A-4147-A177-3AD203B41FA5}">
                      <a16:colId xmlns:a16="http://schemas.microsoft.com/office/drawing/2014/main" val="170419358"/>
                    </a:ext>
                  </a:extLst>
                </a:gridCol>
                <a:gridCol w="7670419">
                  <a:extLst>
                    <a:ext uri="{9D8B030D-6E8A-4147-A177-3AD203B41FA5}">
                      <a16:colId xmlns:a16="http://schemas.microsoft.com/office/drawing/2014/main" val="163804600"/>
                    </a:ext>
                  </a:extLst>
                </a:gridCol>
              </a:tblGrid>
              <a:tr h="370840">
                <a:tc>
                  <a:txBody>
                    <a:bodyPr/>
                    <a:lstStyle/>
                    <a:p>
                      <a:pPr algn="ctr"/>
                      <a:r>
                        <a:rPr lang="zh-TW" altLang="en-US">
                          <a:latin typeface="Calibri"/>
                        </a:rPr>
                        <a:t>Model</a:t>
                      </a:r>
                    </a:p>
                  </a:txBody>
                  <a:tcPr/>
                </a:tc>
                <a:tc>
                  <a:txBody>
                    <a:bodyPr/>
                    <a:lstStyle/>
                    <a:p>
                      <a:pPr algn="ctr"/>
                      <a:r>
                        <a:rPr lang="zh-TW" altLang="en-US">
                          <a:latin typeface="Calibri"/>
                        </a:rPr>
                        <a:t>Loss function</a:t>
                      </a:r>
                    </a:p>
                  </a:txBody>
                  <a:tcPr/>
                </a:tc>
                <a:extLst>
                  <a:ext uri="{0D108BD9-81ED-4DB2-BD59-A6C34878D82A}">
                    <a16:rowId xmlns:a16="http://schemas.microsoft.com/office/drawing/2014/main" val="616871153"/>
                  </a:ext>
                </a:extLst>
              </a:tr>
              <a:tr h="370840">
                <a:tc>
                  <a:txBody>
                    <a:bodyPr/>
                    <a:lstStyle/>
                    <a:p>
                      <a:r>
                        <a:rPr lang="en-US" altLang="zh-TW">
                          <a:latin typeface="Calibri"/>
                        </a:rPr>
                        <a:t>CNN</a:t>
                      </a:r>
                      <a:endParaRPr lang="zh-TW" altLang="en-US">
                        <a:latin typeface="Calibri"/>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solidFill>
                            <a:schemeClr val="accent3">
                              <a:lumMod val="75000"/>
                            </a:schemeClr>
                          </a:solidFill>
                          <a:ea typeface="+mn-lt"/>
                          <a:cs typeface="+mn-lt"/>
                        </a:rPr>
                        <a:t>L = 1/N * ∑i=1:N [smooth_L1(Δx_i) + smooth_L1(Δy_i) + smooth_L1(Δw_i) + smooth_L1(Δh_i)</a:t>
                      </a:r>
                      <a:endParaRPr lang="en-US" altLang="zh-TW">
                        <a:solidFill>
                          <a:schemeClr val="accent3">
                            <a:lumMod val="75000"/>
                          </a:schemeClr>
                        </a:solidFill>
                      </a:endParaRPr>
                    </a:p>
                  </a:txBody>
                  <a:tcPr anchor="ctr"/>
                </a:tc>
                <a:extLst>
                  <a:ext uri="{0D108BD9-81ED-4DB2-BD59-A6C34878D82A}">
                    <a16:rowId xmlns:a16="http://schemas.microsoft.com/office/drawing/2014/main" val="2820302039"/>
                  </a:ext>
                </a:extLst>
              </a:tr>
              <a:tr h="370840">
                <a:tc>
                  <a:txBody>
                    <a:bodyPr/>
                    <a:lstStyle/>
                    <a:p>
                      <a:r>
                        <a:rPr lang="en-US" altLang="zh-TW">
                          <a:latin typeface="Calibri"/>
                        </a:rPr>
                        <a:t>Faster RCNN</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altLang="zh-TW">
                          <a:solidFill>
                            <a:schemeClr val="accent3">
                              <a:lumMod val="75000"/>
                            </a:schemeClr>
                          </a:solidFill>
                          <a:cs typeface="Calibri"/>
                        </a:rPr>
                        <a:t>L_cls_fast + λ * L_reg_fast</a:t>
                      </a:r>
                      <a:r>
                        <a:rPr lang="zh-TW" altLang="en-US">
                          <a:solidFill>
                            <a:schemeClr val="accent3">
                              <a:lumMod val="75000"/>
                            </a:schemeClr>
                          </a:solidFill>
                          <a:latin typeface="Calibri"/>
                          <a:cs typeface="Calibri"/>
                        </a:rPr>
                        <a:t> </a:t>
                      </a:r>
                      <a:endParaRPr lang="en-US" altLang="zh-TW">
                        <a:solidFill>
                          <a:schemeClr val="accent3">
                            <a:lumMod val="75000"/>
                          </a:schemeClr>
                        </a:solidFill>
                        <a:cs typeface="Calibri"/>
                      </a:endParaRPr>
                    </a:p>
                  </a:txBody>
                  <a:tcPr/>
                </a:tc>
                <a:extLst>
                  <a:ext uri="{0D108BD9-81ED-4DB2-BD59-A6C34878D82A}">
                    <a16:rowId xmlns:a16="http://schemas.microsoft.com/office/drawing/2014/main" val="4115490955"/>
                  </a:ext>
                </a:extLst>
              </a:tr>
              <a:tr h="370840">
                <a:tc>
                  <a:txBody>
                    <a:bodyPr/>
                    <a:lstStyle/>
                    <a:p>
                      <a:r>
                        <a:rPr lang="en-US" altLang="zh-TW">
                          <a:latin typeface="Calibri"/>
                        </a:rPr>
                        <a:t>YOLO</a:t>
                      </a:r>
                      <a:endParaRPr lang="zh-TW" altLang="en-US">
                        <a:latin typeface="Calibri"/>
                      </a:endParaRPr>
                    </a:p>
                  </a:txBody>
                  <a:tcPr/>
                </a:tc>
                <a:tc>
                  <a:txBody>
                    <a:bodyPr/>
                    <a:lstStyle/>
                    <a:p>
                      <a:pPr lvl="0" algn="l">
                        <a:lnSpc>
                          <a:spcPct val="100000"/>
                        </a:lnSpc>
                        <a:spcBef>
                          <a:spcPts val="0"/>
                        </a:spcBef>
                        <a:spcAft>
                          <a:spcPts val="0"/>
                        </a:spcAft>
                        <a:buNone/>
                      </a:pPr>
                      <a:r>
                        <a:rPr lang="en-US" altLang="zh-TW" sz="1800" b="0" i="0" u="none" strike="noStrike" noProof="0">
                          <a:solidFill>
                            <a:schemeClr val="accent3">
                              <a:lumMod val="75000"/>
                            </a:schemeClr>
                          </a:solidFill>
                        </a:rPr>
                        <a:t>L_total = λ_box * L_box + λ_obj * L_obj + λ_cls * L_cls</a:t>
                      </a:r>
                    </a:p>
                  </a:txBody>
                  <a:tcPr/>
                </a:tc>
                <a:extLst>
                  <a:ext uri="{0D108BD9-81ED-4DB2-BD59-A6C34878D82A}">
                    <a16:rowId xmlns:a16="http://schemas.microsoft.com/office/drawing/2014/main" val="3129064409"/>
                  </a:ext>
                </a:extLst>
              </a:tr>
            </a:tbl>
          </a:graphicData>
        </a:graphic>
      </p:graphicFrame>
      <p:sp>
        <p:nvSpPr>
          <p:cNvPr id="5" name="文字方塊 4">
            <a:extLst>
              <a:ext uri="{FF2B5EF4-FFF2-40B4-BE49-F238E27FC236}">
                <a16:creationId xmlns:a16="http://schemas.microsoft.com/office/drawing/2014/main" id="{05905F22-13BD-A948-472A-0D91946FADAA}"/>
              </a:ext>
            </a:extLst>
          </p:cNvPr>
          <p:cNvSpPr txBox="1"/>
          <p:nvPr/>
        </p:nvSpPr>
        <p:spPr>
          <a:xfrm>
            <a:off x="561578" y="2782669"/>
            <a:ext cx="10796761" cy="646331"/>
          </a:xfrm>
          <a:prstGeom prst="rect">
            <a:avLst/>
          </a:prstGeom>
          <a:noFill/>
        </p:spPr>
        <p:txBody>
          <a:bodyPr wrap="square" rtlCol="0">
            <a:spAutoFit/>
          </a:bodyPr>
          <a:lstStyle/>
          <a:p>
            <a:pPr marL="285750" indent="-285750">
              <a:buFont typeface="Arial" panose="020B0604020202020204" pitchFamily="34" charset="0"/>
              <a:buChar char="•"/>
            </a:pPr>
            <a:r>
              <a:rPr lang="en-US" altLang="zh-TW">
                <a:solidFill>
                  <a:schemeClr val="accent3">
                    <a:lumMod val="75000"/>
                  </a:schemeClr>
                </a:solidFill>
              </a:rPr>
              <a:t>Each model use different loss function, which will lead to a different scale of loss value, making the loss value not comparable. </a:t>
            </a:r>
            <a:endParaRPr lang="zh-TW" altLang="en-US">
              <a:solidFill>
                <a:schemeClr val="accent3">
                  <a:lumMod val="75000"/>
                </a:schemeClr>
              </a:solidFill>
            </a:endParaRPr>
          </a:p>
        </p:txBody>
      </p:sp>
    </p:spTree>
    <p:extLst>
      <p:ext uri="{BB962C8B-B14F-4D97-AF65-F5344CB8AC3E}">
        <p14:creationId xmlns:p14="http://schemas.microsoft.com/office/powerpoint/2010/main" val="223880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C13D2F-DDD5-71A8-59F8-1387BED54702}"/>
              </a:ext>
            </a:extLst>
          </p:cNvPr>
          <p:cNvSpPr>
            <a:spLocks noGrp="1"/>
          </p:cNvSpPr>
          <p:nvPr>
            <p:ph type="sldNum" sz="quarter" idx="12"/>
          </p:nvPr>
        </p:nvSpPr>
        <p:spPr/>
        <p:txBody>
          <a:bodyPr/>
          <a:lstStyle/>
          <a:p>
            <a:fld id="{5C35FCF4-C3EF-BD43-82E0-05BC237DAD2A}" type="slidenum">
              <a:rPr lang="en-US" smtClean="0"/>
              <a:pPr/>
              <a:t>29</a:t>
            </a:fld>
            <a:endParaRPr lang="en-US"/>
          </a:p>
        </p:txBody>
      </p:sp>
      <p:sp>
        <p:nvSpPr>
          <p:cNvPr id="5" name="Rectangle 4">
            <a:extLst>
              <a:ext uri="{FF2B5EF4-FFF2-40B4-BE49-F238E27FC236}">
                <a16:creationId xmlns:a16="http://schemas.microsoft.com/office/drawing/2014/main" id="{EE85511F-287B-48E7-008C-7CF259639886}"/>
              </a:ext>
            </a:extLst>
          </p:cNvPr>
          <p:cNvSpPr/>
          <p:nvPr/>
        </p:nvSpPr>
        <p:spPr>
          <a:xfrm>
            <a:off x="0" y="0"/>
            <a:ext cx="12192000" cy="116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79362E-31DB-B73E-5D99-192C117CF192}"/>
              </a:ext>
            </a:extLst>
          </p:cNvPr>
          <p:cNvSpPr txBox="1"/>
          <p:nvPr/>
        </p:nvSpPr>
        <p:spPr>
          <a:xfrm>
            <a:off x="1224987" y="2767280"/>
            <a:ext cx="9742025"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a:solidFill>
                  <a:srgbClr val="FE5119"/>
                </a:solidFill>
                <a:latin typeface="Calibri" panose="020F0502020204030204"/>
              </a:rPr>
              <a:t>THANK YOU</a:t>
            </a:r>
          </a:p>
        </p:txBody>
      </p:sp>
      <p:sp>
        <p:nvSpPr>
          <p:cNvPr id="7" name="Rectangle 6">
            <a:extLst>
              <a:ext uri="{FF2B5EF4-FFF2-40B4-BE49-F238E27FC236}">
                <a16:creationId xmlns:a16="http://schemas.microsoft.com/office/drawing/2014/main" id="{1B5DC5B2-6EAC-351C-A4BB-5A8172DE2979}"/>
              </a:ext>
            </a:extLst>
          </p:cNvPr>
          <p:cNvSpPr/>
          <p:nvPr/>
        </p:nvSpPr>
        <p:spPr>
          <a:xfrm>
            <a:off x="0" y="5693343"/>
            <a:ext cx="12192000" cy="116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32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D282-0F56-BC89-5C01-9055AF7D5299}"/>
              </a:ext>
            </a:extLst>
          </p:cNvPr>
          <p:cNvSpPr>
            <a:spLocks noGrp="1"/>
          </p:cNvSpPr>
          <p:nvPr>
            <p:ph type="title"/>
          </p:nvPr>
        </p:nvSpPr>
        <p:spPr/>
        <p:txBody>
          <a:bodyPr/>
          <a:lstStyle/>
          <a:p>
            <a:r>
              <a:rPr lang="en-US"/>
              <a:t>2. Objective</a:t>
            </a:r>
          </a:p>
        </p:txBody>
      </p:sp>
      <p:sp>
        <p:nvSpPr>
          <p:cNvPr id="4" name="Slide Number Placeholder 3">
            <a:extLst>
              <a:ext uri="{FF2B5EF4-FFF2-40B4-BE49-F238E27FC236}">
                <a16:creationId xmlns:a16="http://schemas.microsoft.com/office/drawing/2014/main" id="{2AB82772-D834-288E-15AF-0D30121A0397}"/>
              </a:ext>
            </a:extLst>
          </p:cNvPr>
          <p:cNvSpPr>
            <a:spLocks noGrp="1"/>
          </p:cNvSpPr>
          <p:nvPr>
            <p:ph type="sldNum" sz="quarter" idx="12"/>
          </p:nvPr>
        </p:nvSpPr>
        <p:spPr/>
        <p:txBody>
          <a:bodyPr/>
          <a:lstStyle/>
          <a:p>
            <a:fld id="{5C35FCF4-C3EF-BD43-82E0-05BC237DAD2A}" type="slidenum">
              <a:rPr lang="en-US" smtClean="0"/>
              <a:pPr/>
              <a:t>3</a:t>
            </a:fld>
            <a:endParaRPr lang="en-US"/>
          </a:p>
        </p:txBody>
      </p:sp>
      <p:sp>
        <p:nvSpPr>
          <p:cNvPr id="6" name="Content Placeholder 2">
            <a:extLst>
              <a:ext uri="{FF2B5EF4-FFF2-40B4-BE49-F238E27FC236}">
                <a16:creationId xmlns:a16="http://schemas.microsoft.com/office/drawing/2014/main" id="{95D74EC5-CB41-D4AD-D398-6226C251BD45}"/>
              </a:ext>
            </a:extLst>
          </p:cNvPr>
          <p:cNvSpPr>
            <a:spLocks noGrp="1"/>
          </p:cNvSpPr>
          <p:nvPr>
            <p:ph idx="1"/>
          </p:nvPr>
        </p:nvSpPr>
        <p:spPr>
          <a:xfrm>
            <a:off x="562628" y="1077239"/>
            <a:ext cx="11296227" cy="2697018"/>
          </a:xfrm>
        </p:spPr>
        <p:txBody>
          <a:bodyPr lIns="91440" tIns="45720" rIns="91440" bIns="45720" anchor="ctr"/>
          <a:lstStyle/>
          <a:p>
            <a:pPr marL="342900" marR="0" lvl="0" indent="-342900">
              <a:lnSpc>
                <a:spcPct val="150000"/>
              </a:lnSpc>
              <a:spcBef>
                <a:spcPts val="0"/>
              </a:spcBef>
              <a:spcAft>
                <a:spcPts val="0"/>
              </a:spcAft>
              <a:buFont typeface="+mj-lt"/>
              <a:buAutoNum type="arabicPeriod"/>
            </a:pPr>
            <a:r>
              <a:rPr lang="en-US" sz="2000">
                <a:effectLst/>
                <a:latin typeface="Calibri" panose="020F0502020204030204" pitchFamily="34" charset="0"/>
                <a:ea typeface="PMingLiU" panose="02020500000000000000" pitchFamily="18" charset="-120"/>
                <a:cs typeface="Cordia New" panose="020B0304020202020204" pitchFamily="34" charset="-34"/>
              </a:rPr>
              <a:t>Develop models using different </a:t>
            </a:r>
            <a:r>
              <a:rPr lang="en-US" sz="2000">
                <a:latin typeface="Calibri" panose="020F0502020204030204" pitchFamily="34" charset="0"/>
                <a:ea typeface="PMingLiU" panose="02020500000000000000" pitchFamily="18" charset="-120"/>
                <a:cs typeface="Cordia New" panose="020B0304020202020204" pitchFamily="34" charset="-34"/>
              </a:rPr>
              <a:t>libraries</a:t>
            </a:r>
            <a:r>
              <a:rPr lang="en-US" sz="2000">
                <a:effectLst/>
                <a:latin typeface="Calibri" panose="020F0502020204030204" pitchFamily="34" charset="0"/>
                <a:ea typeface="PMingLiU" panose="02020500000000000000" pitchFamily="18" charset="-120"/>
                <a:cs typeface="Cordia New" panose="020B0304020202020204" pitchFamily="34" charset="-34"/>
              </a:rPr>
              <a:t> to detect plastic objects on the beach from photos.</a:t>
            </a:r>
          </a:p>
          <a:p>
            <a:pPr marL="342900" marR="0" lvl="0" indent="-342900">
              <a:lnSpc>
                <a:spcPct val="150000"/>
              </a:lnSpc>
              <a:spcBef>
                <a:spcPts val="0"/>
              </a:spcBef>
              <a:spcAft>
                <a:spcPts val="0"/>
              </a:spcAft>
              <a:buFont typeface="+mj-lt"/>
              <a:buAutoNum type="arabicPeriod"/>
            </a:pPr>
            <a:r>
              <a:rPr lang="en-US" sz="2000">
                <a:effectLst/>
                <a:latin typeface="Calibri" panose="020F0502020204030204" pitchFamily="34" charset="0"/>
                <a:ea typeface="PMingLiU" panose="02020500000000000000" pitchFamily="18" charset="-120"/>
                <a:cs typeface="Cordia New" panose="020B0304020202020204" pitchFamily="34" charset="-34"/>
              </a:rPr>
              <a:t>Compare the performance of the obtained models in terms of accuracy.</a:t>
            </a:r>
          </a:p>
          <a:p>
            <a:pPr marL="342900" marR="0" lvl="0" indent="-342900">
              <a:lnSpc>
                <a:spcPct val="150000"/>
              </a:lnSpc>
              <a:spcBef>
                <a:spcPts val="0"/>
              </a:spcBef>
              <a:spcAft>
                <a:spcPts val="0"/>
              </a:spcAft>
              <a:buFont typeface="+mj-lt"/>
              <a:buAutoNum type="arabicPeriod"/>
            </a:pPr>
            <a:r>
              <a:rPr lang="en-US" sz="2000">
                <a:effectLst/>
                <a:latin typeface="Calibri" panose="020F0502020204030204" pitchFamily="34" charset="0"/>
                <a:ea typeface="PMingLiU" panose="02020500000000000000" pitchFamily="18" charset="-120"/>
                <a:cs typeface="Cordia New" panose="020B0304020202020204" pitchFamily="34" charset="-34"/>
              </a:rPr>
              <a:t>Improve the performance of the obtained models (if applicable)</a:t>
            </a:r>
          </a:p>
          <a:p>
            <a:pPr marL="342900" marR="0" lvl="0" indent="-342900">
              <a:lnSpc>
                <a:spcPct val="150000"/>
              </a:lnSpc>
              <a:spcBef>
                <a:spcPts val="0"/>
              </a:spcBef>
              <a:spcAft>
                <a:spcPts val="0"/>
              </a:spcAft>
              <a:buFont typeface="+mj-lt"/>
              <a:buAutoNum type="arabicPeriod"/>
            </a:pPr>
            <a:r>
              <a:rPr lang="en-US" sz="2000">
                <a:effectLst/>
                <a:latin typeface="Calibri" panose="020F0502020204030204" pitchFamily="34" charset="0"/>
                <a:ea typeface="PMingLiU" panose="02020500000000000000" pitchFamily="18" charset="-120"/>
                <a:cs typeface="Cordia New" panose="020B0304020202020204" pitchFamily="34" charset="-34"/>
              </a:rPr>
              <a:t>Implement cloud service (e.g., Google Cloud Platform) for data storage and running models (if applicable)</a:t>
            </a:r>
          </a:p>
        </p:txBody>
      </p:sp>
      <p:pic>
        <p:nvPicPr>
          <p:cNvPr id="5" name="Picture 2">
            <a:extLst>
              <a:ext uri="{FF2B5EF4-FFF2-40B4-BE49-F238E27FC236}">
                <a16:creationId xmlns:a16="http://schemas.microsoft.com/office/drawing/2014/main" id="{BD8F61F8-6975-6199-6913-C89658566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843" y="3684334"/>
            <a:ext cx="5343768" cy="267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05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7BEFE-F635-66CF-D2AC-5DAF708DE7A1}"/>
              </a:ext>
            </a:extLst>
          </p:cNvPr>
          <p:cNvSpPr>
            <a:spLocks noGrp="1"/>
          </p:cNvSpPr>
          <p:nvPr>
            <p:ph type="title"/>
          </p:nvPr>
        </p:nvSpPr>
        <p:spPr/>
        <p:txBody>
          <a:bodyPr lIns="91440" tIns="45720" rIns="91440" bIns="45720" anchor="ctr" anchorCtr="0">
            <a:normAutofit/>
          </a:bodyPr>
          <a:lstStyle/>
          <a:p>
            <a:r>
              <a:rPr lang="en-US">
                <a:cs typeface="Calibri"/>
              </a:rPr>
              <a:t>Current Status &amp; Future</a:t>
            </a:r>
          </a:p>
        </p:txBody>
      </p:sp>
      <p:sp>
        <p:nvSpPr>
          <p:cNvPr id="4" name="Slide Number Placeholder 3">
            <a:extLst>
              <a:ext uri="{FF2B5EF4-FFF2-40B4-BE49-F238E27FC236}">
                <a16:creationId xmlns:a16="http://schemas.microsoft.com/office/drawing/2014/main" id="{43BEB734-9AD4-8A02-D2D8-BDB16CC68734}"/>
              </a:ext>
            </a:extLst>
          </p:cNvPr>
          <p:cNvSpPr>
            <a:spLocks noGrp="1"/>
          </p:cNvSpPr>
          <p:nvPr>
            <p:ph type="sldNum" sz="quarter" idx="12"/>
          </p:nvPr>
        </p:nvSpPr>
        <p:spPr/>
        <p:txBody>
          <a:bodyPr/>
          <a:lstStyle/>
          <a:p>
            <a:fld id="{5C35FCF4-C3EF-BD43-82E0-05BC237DAD2A}" type="slidenum">
              <a:rPr lang="en-US" smtClean="0"/>
              <a:pPr/>
              <a:t>30</a:t>
            </a:fld>
            <a:endParaRPr lang="en-US"/>
          </a:p>
        </p:txBody>
      </p:sp>
      <p:grpSp>
        <p:nvGrpSpPr>
          <p:cNvPr id="13" name="Group 12">
            <a:extLst>
              <a:ext uri="{FF2B5EF4-FFF2-40B4-BE49-F238E27FC236}">
                <a16:creationId xmlns:a16="http://schemas.microsoft.com/office/drawing/2014/main" id="{C8CBA6DE-4F07-8F31-DD54-C0EA10605898}"/>
              </a:ext>
            </a:extLst>
          </p:cNvPr>
          <p:cNvGrpSpPr/>
          <p:nvPr/>
        </p:nvGrpSpPr>
        <p:grpSpPr>
          <a:xfrm>
            <a:off x="101600" y="1176868"/>
            <a:ext cx="3390900" cy="3472834"/>
            <a:chOff x="503766" y="3606801"/>
            <a:chExt cx="2353734" cy="2613468"/>
          </a:xfrm>
        </p:grpSpPr>
        <p:pic>
          <p:nvPicPr>
            <p:cNvPr id="3" name="Picture 9" descr="A picture containing window, shoji, building, indoor&#10;&#10;Description automatically generated">
              <a:extLst>
                <a:ext uri="{FF2B5EF4-FFF2-40B4-BE49-F238E27FC236}">
                  <a16:creationId xmlns:a16="http://schemas.microsoft.com/office/drawing/2014/main" id="{52344EF9-1863-A3C8-82BC-B2008569DBA4}"/>
                </a:ext>
              </a:extLst>
            </p:cNvPr>
            <p:cNvPicPr>
              <a:picLocks noChangeAspect="1"/>
            </p:cNvPicPr>
            <p:nvPr/>
          </p:nvPicPr>
          <p:blipFill>
            <a:blip r:embed="rId2"/>
            <a:stretch>
              <a:fillRect/>
            </a:stretch>
          </p:blipFill>
          <p:spPr>
            <a:xfrm>
              <a:off x="503767" y="3982066"/>
              <a:ext cx="2353733" cy="2238203"/>
            </a:xfrm>
            <a:prstGeom prst="rect">
              <a:avLst/>
            </a:prstGeom>
          </p:spPr>
        </p:pic>
        <p:sp>
          <p:nvSpPr>
            <p:cNvPr id="10" name="TextBox 9">
              <a:extLst>
                <a:ext uri="{FF2B5EF4-FFF2-40B4-BE49-F238E27FC236}">
                  <a16:creationId xmlns:a16="http://schemas.microsoft.com/office/drawing/2014/main" id="{F6647CBA-7492-1DCF-763A-13A472F2FCAA}"/>
                </a:ext>
              </a:extLst>
            </p:cNvPr>
            <p:cNvSpPr txBox="1"/>
            <p:nvPr/>
          </p:nvSpPr>
          <p:spPr>
            <a:xfrm>
              <a:off x="503766" y="3606801"/>
              <a:ext cx="2277534" cy="382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Faster RCNN (</a:t>
              </a:r>
              <a:r>
                <a:rPr lang="en-US" err="1"/>
                <a:t>arcpy</a:t>
              </a:r>
              <a:r>
                <a:rPr lang="en-US"/>
                <a:t>)</a:t>
              </a:r>
            </a:p>
          </p:txBody>
        </p:sp>
      </p:grpSp>
      <p:pic>
        <p:nvPicPr>
          <p:cNvPr id="21" name="Picture 21" descr="A picture containing text&#10;&#10;Description automatically generated">
            <a:extLst>
              <a:ext uri="{FF2B5EF4-FFF2-40B4-BE49-F238E27FC236}">
                <a16:creationId xmlns:a16="http://schemas.microsoft.com/office/drawing/2014/main" id="{71D29AA5-1750-058B-9726-2DB9B8DD473E}"/>
              </a:ext>
            </a:extLst>
          </p:cNvPr>
          <p:cNvPicPr>
            <a:picLocks noChangeAspect="1"/>
          </p:cNvPicPr>
          <p:nvPr/>
        </p:nvPicPr>
        <p:blipFill>
          <a:blip r:embed="rId3"/>
          <a:stretch>
            <a:fillRect/>
          </a:stretch>
        </p:blipFill>
        <p:spPr>
          <a:xfrm>
            <a:off x="3492501" y="2247338"/>
            <a:ext cx="2442633" cy="2401424"/>
          </a:xfrm>
          <a:prstGeom prst="rect">
            <a:avLst/>
          </a:prstGeom>
        </p:spPr>
      </p:pic>
      <p:pic>
        <p:nvPicPr>
          <p:cNvPr id="22" name="Picture 22">
            <a:extLst>
              <a:ext uri="{FF2B5EF4-FFF2-40B4-BE49-F238E27FC236}">
                <a16:creationId xmlns:a16="http://schemas.microsoft.com/office/drawing/2014/main" id="{4017A918-1D2F-4237-930B-40116148BDFA}"/>
              </a:ext>
            </a:extLst>
          </p:cNvPr>
          <p:cNvPicPr>
            <a:picLocks noChangeAspect="1"/>
          </p:cNvPicPr>
          <p:nvPr/>
        </p:nvPicPr>
        <p:blipFill>
          <a:blip r:embed="rId4"/>
          <a:stretch>
            <a:fillRect/>
          </a:stretch>
        </p:blipFill>
        <p:spPr>
          <a:xfrm>
            <a:off x="5943600" y="2247900"/>
            <a:ext cx="2438400" cy="2438400"/>
          </a:xfrm>
          <a:prstGeom prst="rect">
            <a:avLst/>
          </a:prstGeom>
        </p:spPr>
      </p:pic>
      <p:sp>
        <p:nvSpPr>
          <p:cNvPr id="23" name="TextBox 22">
            <a:extLst>
              <a:ext uri="{FF2B5EF4-FFF2-40B4-BE49-F238E27FC236}">
                <a16:creationId xmlns:a16="http://schemas.microsoft.com/office/drawing/2014/main" id="{CDE3992F-E1A6-B2CF-F0EA-C560937D9BCD}"/>
              </a:ext>
            </a:extLst>
          </p:cNvPr>
          <p:cNvSpPr txBox="1"/>
          <p:nvPr/>
        </p:nvSpPr>
        <p:spPr>
          <a:xfrm>
            <a:off x="4563533" y="15197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CNN</a:t>
            </a:r>
          </a:p>
        </p:txBody>
      </p:sp>
      <p:sp>
        <p:nvSpPr>
          <p:cNvPr id="24" name="TextBox 23">
            <a:extLst>
              <a:ext uri="{FF2B5EF4-FFF2-40B4-BE49-F238E27FC236}">
                <a16:creationId xmlns:a16="http://schemas.microsoft.com/office/drawing/2014/main" id="{B1E01FC3-8A28-0B9E-6421-AE11F0463D6D}"/>
              </a:ext>
            </a:extLst>
          </p:cNvPr>
          <p:cNvSpPr txBox="1"/>
          <p:nvPr/>
        </p:nvSpPr>
        <p:spPr>
          <a:xfrm>
            <a:off x="3492500" y="1888066"/>
            <a:ext cx="2400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Correct labelling</a:t>
            </a:r>
          </a:p>
        </p:txBody>
      </p:sp>
      <p:sp>
        <p:nvSpPr>
          <p:cNvPr id="25" name="TextBox 24">
            <a:extLst>
              <a:ext uri="{FF2B5EF4-FFF2-40B4-BE49-F238E27FC236}">
                <a16:creationId xmlns:a16="http://schemas.microsoft.com/office/drawing/2014/main" id="{8366AD63-0F0E-F262-66ED-FCCEFD1407AE}"/>
              </a:ext>
            </a:extLst>
          </p:cNvPr>
          <p:cNvSpPr txBox="1"/>
          <p:nvPr/>
        </p:nvSpPr>
        <p:spPr>
          <a:xfrm>
            <a:off x="5892800" y="1888066"/>
            <a:ext cx="2400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Incorrect labelling</a:t>
            </a:r>
          </a:p>
        </p:txBody>
      </p:sp>
      <p:sp>
        <p:nvSpPr>
          <p:cNvPr id="26" name="TextBox 25">
            <a:extLst>
              <a:ext uri="{FF2B5EF4-FFF2-40B4-BE49-F238E27FC236}">
                <a16:creationId xmlns:a16="http://schemas.microsoft.com/office/drawing/2014/main" id="{48BB78F7-67C8-6004-DA6C-BD39AF08A9DE}"/>
              </a:ext>
            </a:extLst>
          </p:cNvPr>
          <p:cNvSpPr txBox="1"/>
          <p:nvPr/>
        </p:nvSpPr>
        <p:spPr>
          <a:xfrm>
            <a:off x="8427937" y="1327711"/>
            <a:ext cx="38109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n-US">
                <a:cs typeface="Calibri"/>
              </a:rPr>
              <a:t>Deploy GCS (Docker) that linked to a local file for instant updates</a:t>
            </a:r>
            <a:endParaRPr lang="en-US"/>
          </a:p>
          <a:p>
            <a:pPr marL="342900" indent="-342900" algn="just">
              <a:buAutoNum type="arabicPeriod"/>
            </a:pPr>
            <a:endParaRPr lang="en-US">
              <a:cs typeface="Calibri"/>
            </a:endParaRPr>
          </a:p>
          <a:p>
            <a:pPr marL="342900" indent="-342900" algn="just">
              <a:buAutoNum type="arabicPeriod"/>
            </a:pPr>
            <a:r>
              <a:rPr lang="en-US">
                <a:cs typeface="Calibri"/>
              </a:rPr>
              <a:t>Use other object detection models</a:t>
            </a:r>
          </a:p>
          <a:p>
            <a:pPr marL="342900" indent="-342900" algn="just">
              <a:buAutoNum type="arabicPeriod"/>
            </a:pPr>
            <a:endParaRPr lang="en-US">
              <a:cs typeface="Calibri"/>
            </a:endParaRPr>
          </a:p>
          <a:p>
            <a:pPr marL="342900" indent="-342900" algn="just">
              <a:buAutoNum type="arabicPeriod"/>
            </a:pPr>
            <a:r>
              <a:rPr lang="en-US">
                <a:cs typeface="Calibri"/>
              </a:rPr>
              <a:t>Finetune the model parameters</a:t>
            </a:r>
          </a:p>
          <a:p>
            <a:pPr marL="342900" indent="-342900" algn="just">
              <a:buAutoNum type="arabicPeriod"/>
            </a:pPr>
            <a:endParaRPr lang="en-US">
              <a:ea typeface="+mn-lt"/>
              <a:cs typeface="+mn-lt"/>
            </a:endParaRPr>
          </a:p>
          <a:p>
            <a:pPr marL="342900" indent="-342900" algn="just">
              <a:buAutoNum type="arabicPeriod"/>
            </a:pPr>
            <a:r>
              <a:rPr lang="en-US">
                <a:ea typeface="+mn-lt"/>
                <a:cs typeface="+mn-lt"/>
              </a:rPr>
              <a:t>Export the data in different format or label it manually on images with different format (Not feasible)</a:t>
            </a:r>
            <a:endParaRPr lang="en-US">
              <a:cs typeface="Calibri"/>
            </a:endParaRPr>
          </a:p>
        </p:txBody>
      </p:sp>
    </p:spTree>
    <p:extLst>
      <p:ext uri="{BB962C8B-B14F-4D97-AF65-F5344CB8AC3E}">
        <p14:creationId xmlns:p14="http://schemas.microsoft.com/office/powerpoint/2010/main" val="283580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95038-EAE3-3AF6-4615-BAA1347FD80A}"/>
              </a:ext>
            </a:extLst>
          </p:cNvPr>
          <p:cNvSpPr>
            <a:spLocks noGrp="1"/>
          </p:cNvSpPr>
          <p:nvPr>
            <p:ph type="sldNum" sz="quarter" idx="12"/>
          </p:nvPr>
        </p:nvSpPr>
        <p:spPr/>
        <p:txBody>
          <a:bodyPr/>
          <a:lstStyle/>
          <a:p>
            <a:fld id="{5C35FCF4-C3EF-BD43-82E0-05BC237DAD2A}" type="slidenum">
              <a:rPr lang="en-US" smtClean="0"/>
              <a:pPr/>
              <a:t>31</a:t>
            </a:fld>
            <a:endParaRPr lang="en-US"/>
          </a:p>
        </p:txBody>
      </p:sp>
      <p:sp>
        <p:nvSpPr>
          <p:cNvPr id="10" name="TextBox 9">
            <a:extLst>
              <a:ext uri="{FF2B5EF4-FFF2-40B4-BE49-F238E27FC236}">
                <a16:creationId xmlns:a16="http://schemas.microsoft.com/office/drawing/2014/main" id="{82CA1584-1713-9E3A-A15E-7EBCD277E4C9}"/>
              </a:ext>
            </a:extLst>
          </p:cNvPr>
          <p:cNvSpPr txBox="1"/>
          <p:nvPr/>
        </p:nvSpPr>
        <p:spPr>
          <a:xfrm>
            <a:off x="562628" y="1610801"/>
            <a:ext cx="11335623" cy="1477328"/>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altLang="zh-HK" b="0" i="0">
                <a:solidFill>
                  <a:srgbClr val="222222"/>
                </a:solidFill>
                <a:effectLst/>
                <a:latin typeface="Arial" panose="020B0604020202020204" pitchFamily="34" charset="0"/>
              </a:rPr>
              <a:t>Lo, H. S., Xu, X., Wong, C. Y., &amp; Cheung, S. G. (2018). Comparisons of microplastic pollution between mudflats and sandy beaches in Hong Kong. </a:t>
            </a:r>
            <a:r>
              <a:rPr lang="en-US" altLang="zh-HK" b="0" i="1">
                <a:solidFill>
                  <a:srgbClr val="222222"/>
                </a:solidFill>
                <a:effectLst/>
                <a:latin typeface="Arial" panose="020B0604020202020204" pitchFamily="34" charset="0"/>
              </a:rPr>
              <a:t>Environmental Pollution</a:t>
            </a:r>
            <a:r>
              <a:rPr lang="en-US" altLang="zh-HK" b="0" i="0">
                <a:solidFill>
                  <a:srgbClr val="222222"/>
                </a:solidFill>
                <a:effectLst/>
                <a:latin typeface="Arial" panose="020B0604020202020204" pitchFamily="34" charset="0"/>
              </a:rPr>
              <a:t>, </a:t>
            </a:r>
            <a:r>
              <a:rPr lang="en-US" altLang="zh-HK" b="0" i="1">
                <a:solidFill>
                  <a:srgbClr val="222222"/>
                </a:solidFill>
                <a:effectLst/>
                <a:latin typeface="Arial" panose="020B0604020202020204" pitchFamily="34" charset="0"/>
              </a:rPr>
              <a:t>236</a:t>
            </a:r>
            <a:r>
              <a:rPr lang="en-US" altLang="zh-HK" b="0" i="0">
                <a:solidFill>
                  <a:srgbClr val="222222"/>
                </a:solidFill>
                <a:effectLst/>
                <a:latin typeface="Arial" panose="020B0604020202020204" pitchFamily="34" charset="0"/>
              </a:rPr>
              <a:t>, 208-217.</a:t>
            </a:r>
            <a:endParaRPr lang="en-US">
              <a:hlinkClick r:id="rId3"/>
            </a:endParaRPr>
          </a:p>
          <a:p>
            <a:pPr marL="342900" indent="-342900">
              <a:buFont typeface="Arial" panose="020B0604020202020204" pitchFamily="34" charset="0"/>
              <a:buChar char="•"/>
            </a:pPr>
            <a:r>
              <a:rPr lang="en-US">
                <a:hlinkClick r:id="rId3"/>
              </a:rPr>
              <a:t>https://developers.arcgis.com/python/api-reference/arcgis.learn.toc.html#fasterrcnn</a:t>
            </a:r>
            <a:endParaRPr lang="en-US"/>
          </a:p>
          <a:p>
            <a:pPr marL="342900" indent="-342900">
              <a:buFont typeface="Arial" panose="020B0604020202020204" pitchFamily="34" charset="0"/>
              <a:buChar char="•"/>
            </a:pPr>
            <a:r>
              <a:rPr lang="en-US">
                <a:hlinkClick r:id="rId4"/>
              </a:rPr>
              <a:t>https://developers.arcgis.com/python/guide/faster-rcnn-object-detector/</a:t>
            </a:r>
            <a:r>
              <a:rPr lang="en-US"/>
              <a:t> </a:t>
            </a:r>
          </a:p>
          <a:p>
            <a:pPr marL="342900" indent="-34290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1BDFBB34-EB54-A85A-C6CE-E86C06646F00}"/>
              </a:ext>
            </a:extLst>
          </p:cNvPr>
          <p:cNvSpPr>
            <a:spLocks noGrp="1"/>
          </p:cNvSpPr>
          <p:nvPr>
            <p:ph type="title"/>
          </p:nvPr>
        </p:nvSpPr>
        <p:spPr/>
        <p:txBody>
          <a:bodyPr/>
          <a:lstStyle/>
          <a:p>
            <a:r>
              <a:rPr lang="en-US"/>
              <a:t>References</a:t>
            </a:r>
          </a:p>
        </p:txBody>
      </p:sp>
    </p:spTree>
    <p:extLst>
      <p:ext uri="{BB962C8B-B14F-4D97-AF65-F5344CB8AC3E}">
        <p14:creationId xmlns:p14="http://schemas.microsoft.com/office/powerpoint/2010/main" val="7951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7B2F06-2A6E-38FA-CF0E-38F76B66DCCD}"/>
              </a:ext>
            </a:extLst>
          </p:cNvPr>
          <p:cNvSpPr>
            <a:spLocks noGrp="1"/>
          </p:cNvSpPr>
          <p:nvPr>
            <p:ph type="sldNum" sz="quarter" idx="12"/>
          </p:nvPr>
        </p:nvSpPr>
        <p:spPr/>
        <p:txBody>
          <a:bodyPr/>
          <a:lstStyle/>
          <a:p>
            <a:fld id="{5C35FCF4-C3EF-BD43-82E0-05BC237DAD2A}" type="slidenum">
              <a:rPr lang="en-US" smtClean="0"/>
              <a:pPr/>
              <a:t>4</a:t>
            </a:fld>
            <a:endParaRPr lang="en-US"/>
          </a:p>
        </p:txBody>
      </p:sp>
      <p:sp>
        <p:nvSpPr>
          <p:cNvPr id="9" name="Title 8">
            <a:extLst>
              <a:ext uri="{FF2B5EF4-FFF2-40B4-BE49-F238E27FC236}">
                <a16:creationId xmlns:a16="http://schemas.microsoft.com/office/drawing/2014/main" id="{74D1A324-E34C-D5F4-EE57-C7335F8B4A77}"/>
              </a:ext>
            </a:extLst>
          </p:cNvPr>
          <p:cNvSpPr>
            <a:spLocks noGrp="1"/>
          </p:cNvSpPr>
          <p:nvPr>
            <p:ph type="title"/>
          </p:nvPr>
        </p:nvSpPr>
        <p:spPr/>
        <p:txBody>
          <a:bodyPr lIns="91440" tIns="45720" rIns="91440" bIns="45720" anchor="ctr" anchorCtr="0">
            <a:normAutofit/>
          </a:bodyPr>
          <a:lstStyle/>
          <a:p>
            <a:r>
              <a:rPr lang="en-US"/>
              <a:t>3.1 Dataset: Data Collection</a:t>
            </a:r>
          </a:p>
        </p:txBody>
      </p:sp>
      <p:grpSp>
        <p:nvGrpSpPr>
          <p:cNvPr id="3" name="群組 2">
            <a:extLst>
              <a:ext uri="{FF2B5EF4-FFF2-40B4-BE49-F238E27FC236}">
                <a16:creationId xmlns:a16="http://schemas.microsoft.com/office/drawing/2014/main" id="{78DEB87B-E574-021D-AF8D-668217A7F16C}"/>
              </a:ext>
            </a:extLst>
          </p:cNvPr>
          <p:cNvGrpSpPr/>
          <p:nvPr/>
        </p:nvGrpSpPr>
        <p:grpSpPr>
          <a:xfrm>
            <a:off x="636519" y="3116139"/>
            <a:ext cx="10515600" cy="3142100"/>
            <a:chOff x="658774" y="3639127"/>
            <a:chExt cx="10515600" cy="3088002"/>
          </a:xfrm>
        </p:grpSpPr>
        <p:sp>
          <p:nvSpPr>
            <p:cNvPr id="2" name="Rectangle: Rounded Corners 42">
              <a:extLst>
                <a:ext uri="{FF2B5EF4-FFF2-40B4-BE49-F238E27FC236}">
                  <a16:creationId xmlns:a16="http://schemas.microsoft.com/office/drawing/2014/main" id="{2B914B95-3FC7-CDE7-EF04-D7B083B20BE8}"/>
                </a:ext>
              </a:extLst>
            </p:cNvPr>
            <p:cNvSpPr/>
            <p:nvPr/>
          </p:nvSpPr>
          <p:spPr>
            <a:xfrm>
              <a:off x="658774" y="3639127"/>
              <a:ext cx="10515600" cy="3088002"/>
            </a:xfrm>
            <a:prstGeom prst="roundRect">
              <a:avLst>
                <a:gd name="adj" fmla="val 4766"/>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nature, water sport, swimming&#10;&#10;Description automatically generated">
              <a:extLst>
                <a:ext uri="{FF2B5EF4-FFF2-40B4-BE49-F238E27FC236}">
                  <a16:creationId xmlns:a16="http://schemas.microsoft.com/office/drawing/2014/main" id="{20C61B6B-2625-768F-DFE9-38D9A8EAC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992" y="3919306"/>
              <a:ext cx="3464327" cy="2585324"/>
            </a:xfrm>
            <a:prstGeom prst="rect">
              <a:avLst/>
            </a:prstGeom>
          </p:spPr>
        </p:pic>
        <p:pic>
          <p:nvPicPr>
            <p:cNvPr id="13" name="Picture 12">
              <a:extLst>
                <a:ext uri="{FF2B5EF4-FFF2-40B4-BE49-F238E27FC236}">
                  <a16:creationId xmlns:a16="http://schemas.microsoft.com/office/drawing/2014/main" id="{9CE2AE41-618D-EF9E-2DAE-F25151530D8F}"/>
                </a:ext>
              </a:extLst>
            </p:cNvPr>
            <p:cNvPicPr>
              <a:picLocks noChangeAspect="1"/>
            </p:cNvPicPr>
            <p:nvPr/>
          </p:nvPicPr>
          <p:blipFill rotWithShape="1">
            <a:blip r:embed="rId4"/>
            <a:srcRect l="56104" t="3095" r="762"/>
            <a:stretch/>
          </p:blipFill>
          <p:spPr>
            <a:xfrm>
              <a:off x="4804709" y="3919306"/>
              <a:ext cx="2582581" cy="2585323"/>
            </a:xfrm>
            <a:prstGeom prst="rect">
              <a:avLst/>
            </a:prstGeom>
          </p:spPr>
        </p:pic>
        <p:sp>
          <p:nvSpPr>
            <p:cNvPr id="19" name="TextBox 18">
              <a:extLst>
                <a:ext uri="{FF2B5EF4-FFF2-40B4-BE49-F238E27FC236}">
                  <a16:creationId xmlns:a16="http://schemas.microsoft.com/office/drawing/2014/main" id="{5401EAF0-FA4A-D8BB-0520-49E2B8FD54BE}"/>
                </a:ext>
              </a:extLst>
            </p:cNvPr>
            <p:cNvSpPr txBox="1"/>
            <p:nvPr/>
          </p:nvSpPr>
          <p:spPr>
            <a:xfrm>
              <a:off x="7736354" y="3860472"/>
              <a:ext cx="3088955" cy="2585323"/>
            </a:xfrm>
            <a:prstGeom prst="rect">
              <a:avLst/>
            </a:prstGeom>
            <a:noFill/>
          </p:spPr>
          <p:txBody>
            <a:bodyPr wrap="square" lIns="91440" tIns="45720" rIns="91440" bIns="45720" rtlCol="0" anchor="t">
              <a:spAutoFit/>
            </a:bodyPr>
            <a:lstStyle/>
            <a:p>
              <a:r>
                <a:rPr lang="de-DE" altLang="zh-HK">
                  <a:ea typeface="新細明體"/>
                </a:rPr>
                <a:t>&lt;object&gt;</a:t>
              </a:r>
              <a:endParaRPr lang="zh-HK" altLang="en-US"/>
            </a:p>
            <a:p>
              <a:pPr lvl="1" indent="165100"/>
              <a:r>
                <a:rPr lang="de-DE" altLang="zh-HK">
                  <a:ea typeface="新細明體"/>
                </a:rPr>
                <a:t>&lt;name&gt;1&lt;/name&gt;</a:t>
              </a:r>
              <a:endParaRPr lang="zh-HK" altLang="en-US">
                <a:ea typeface="新細明體"/>
              </a:endParaRPr>
            </a:p>
            <a:p>
              <a:pPr indent="273050"/>
              <a:r>
                <a:rPr lang="de-DE" altLang="zh-HK">
                  <a:ea typeface="新細明體"/>
                </a:rPr>
                <a:t>&lt;bndbox&gt;</a:t>
              </a:r>
              <a:endParaRPr lang="zh-HK" altLang="en-US">
                <a:ea typeface="新細明體"/>
              </a:endParaRPr>
            </a:p>
            <a:p>
              <a:pPr marL="622300" lvl="1">
                <a:spcBef>
                  <a:spcPct val="0"/>
                </a:spcBef>
              </a:pPr>
              <a:r>
                <a:rPr lang="de-DE" altLang="zh-HK">
                  <a:ea typeface="新細明體"/>
                </a:rPr>
                <a:t>&lt;xmin&gt;95.27&lt;/xmin&gt;</a:t>
              </a:r>
              <a:br>
                <a:rPr lang="en-US"/>
              </a:br>
              <a:r>
                <a:rPr lang="de-DE" altLang="zh-HK">
                  <a:ea typeface="新細明體"/>
                </a:rPr>
                <a:t>&lt;ymin&gt;69.51&lt;/ymin&gt;</a:t>
              </a:r>
              <a:br>
                <a:rPr lang="de-DE" altLang="zh-HK">
                  <a:ea typeface="新細明體"/>
                </a:rPr>
              </a:br>
              <a:r>
                <a:rPr lang="de-DE" altLang="zh-HK">
                  <a:ea typeface="新細明體"/>
                </a:rPr>
                <a:t>&lt;xmax&gt;121.38&lt;/xmax&gt;</a:t>
              </a:r>
              <a:br>
                <a:rPr lang="de-DE" altLang="zh-HK">
                  <a:ea typeface="新細明體"/>
                </a:rPr>
              </a:br>
              <a:r>
                <a:rPr lang="de-DE" altLang="zh-HK">
                  <a:ea typeface="新細明體"/>
                </a:rPr>
                <a:t>&lt;ymax&gt;98.92&lt;/ymax&gt;</a:t>
              </a:r>
            </a:p>
            <a:p>
              <a:pPr lvl="1" indent="-184150">
                <a:spcBef>
                  <a:spcPct val="0"/>
                </a:spcBef>
              </a:pPr>
              <a:r>
                <a:rPr lang="de-DE" altLang="zh-HK">
                  <a:ea typeface="新細明體"/>
                </a:rPr>
                <a:t>&lt;/bndbox&gt;</a:t>
              </a:r>
              <a:endParaRPr lang="zh-HK" altLang="en-US">
                <a:ea typeface="新細明體"/>
                <a:cs typeface="Calibri" panose="020F0502020204030204"/>
              </a:endParaRPr>
            </a:p>
            <a:p>
              <a:r>
                <a:rPr lang="de-DE" altLang="zh-HK">
                  <a:ea typeface="新細明體"/>
                </a:rPr>
                <a:t>&lt;/object&gt;</a:t>
              </a:r>
              <a:endParaRPr lang="zh-HK" altLang="en-US">
                <a:ea typeface="新細明體"/>
                <a:cs typeface="Calibri"/>
              </a:endParaRPr>
            </a:p>
          </p:txBody>
        </p:sp>
      </p:grpSp>
      <p:sp>
        <p:nvSpPr>
          <p:cNvPr id="10" name="Content Placeholder 2">
            <a:extLst>
              <a:ext uri="{FF2B5EF4-FFF2-40B4-BE49-F238E27FC236}">
                <a16:creationId xmlns:a16="http://schemas.microsoft.com/office/drawing/2014/main" id="{6D5E0CE9-4944-E3DA-9197-C50D5685EB55}"/>
              </a:ext>
            </a:extLst>
          </p:cNvPr>
          <p:cNvSpPr>
            <a:spLocks noGrp="1"/>
          </p:cNvSpPr>
          <p:nvPr>
            <p:ph idx="1"/>
          </p:nvPr>
        </p:nvSpPr>
        <p:spPr>
          <a:xfrm>
            <a:off x="641338" y="1088839"/>
            <a:ext cx="11585173" cy="1975417"/>
          </a:xfrm>
        </p:spPr>
        <p:txBody>
          <a:bodyPr lIns="91440" tIns="45720" rIns="91440" bIns="45720" anchor="ctr"/>
          <a:lstStyle/>
          <a:p>
            <a:pPr marL="342900" marR="0" lvl="0" indent="-342900">
              <a:lnSpc>
                <a:spcPct val="150000"/>
              </a:lnSpc>
              <a:spcBef>
                <a:spcPts val="0"/>
              </a:spcBef>
              <a:spcAft>
                <a:spcPts val="0"/>
              </a:spcAft>
              <a:buFont typeface="+mj-lt"/>
              <a:buAutoNum type="arabicPeriod"/>
            </a:pPr>
            <a:r>
              <a:rPr lang="en-US" altLang="zh-TW" sz="2000">
                <a:ea typeface="PMingLiU" panose="02020500000000000000" pitchFamily="18" charset="-120"/>
                <a:cs typeface="Cordia New" panose="020B0304020202020204" pitchFamily="34" charset="-34"/>
              </a:rPr>
              <a:t>Drone picture of Beaches in Hong Kong</a:t>
            </a:r>
            <a:r>
              <a:rPr lang="en-US" altLang="zh-TW" sz="2000">
                <a:effectLst/>
                <a:ea typeface="PMingLiU" panose="02020500000000000000" pitchFamily="18" charset="-120"/>
                <a:cs typeface="Cordia New" panose="020B0304020202020204" pitchFamily="34" charset="-34"/>
              </a:rPr>
              <a:t>. (By researchers in Hong Kong)</a:t>
            </a:r>
          </a:p>
          <a:p>
            <a:pPr marL="342900" marR="0" lvl="0" indent="-342900">
              <a:lnSpc>
                <a:spcPct val="150000"/>
              </a:lnSpc>
              <a:spcBef>
                <a:spcPts val="0"/>
              </a:spcBef>
              <a:spcAft>
                <a:spcPts val="0"/>
              </a:spcAft>
              <a:buFont typeface="+mj-lt"/>
              <a:buAutoNum type="arabicPeriod"/>
            </a:pPr>
            <a:r>
              <a:rPr lang="en-US" sz="2000">
                <a:effectLst/>
                <a:ea typeface="PMingLiU" panose="02020500000000000000" pitchFamily="18" charset="-120"/>
                <a:cs typeface="Cordia New" panose="020B0304020202020204" pitchFamily="34" charset="-34"/>
              </a:rPr>
              <a:t>Trashes are Manually labeled and sliced into 6000+ images. </a:t>
            </a:r>
            <a:r>
              <a:rPr lang="en-US" altLang="zh-TW" sz="2000">
                <a:effectLst/>
                <a:ea typeface="PMingLiU" panose="02020500000000000000" pitchFamily="18" charset="-120"/>
                <a:cs typeface="Cordia New" panose="020B0304020202020204" pitchFamily="34" charset="-34"/>
              </a:rPr>
              <a:t>(By researchers in Hong Kong)</a:t>
            </a:r>
          </a:p>
          <a:p>
            <a:pPr marL="342900" marR="0" lvl="0" indent="-342900">
              <a:lnSpc>
                <a:spcPct val="150000"/>
              </a:lnSpc>
              <a:spcBef>
                <a:spcPts val="0"/>
              </a:spcBef>
              <a:spcAft>
                <a:spcPts val="0"/>
              </a:spcAft>
              <a:buFont typeface="+mj-lt"/>
              <a:buAutoNum type="arabicPeriod"/>
            </a:pPr>
            <a:r>
              <a:rPr lang="en-US" altLang="zh-TW" sz="2000">
                <a:ea typeface="+mn-lt"/>
                <a:cs typeface="+mn-lt"/>
              </a:rPr>
              <a:t>Data Structure: Image + XML file.</a:t>
            </a:r>
            <a:endParaRPr lang="en-US" altLang="zh-TW" sz="2000">
              <a:cs typeface="Calibri"/>
            </a:endParaRPr>
          </a:p>
        </p:txBody>
      </p:sp>
    </p:spTree>
    <p:extLst>
      <p:ext uri="{BB962C8B-B14F-4D97-AF65-F5344CB8AC3E}">
        <p14:creationId xmlns:p14="http://schemas.microsoft.com/office/powerpoint/2010/main" val="193190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42">
            <a:extLst>
              <a:ext uri="{FF2B5EF4-FFF2-40B4-BE49-F238E27FC236}">
                <a16:creationId xmlns:a16="http://schemas.microsoft.com/office/drawing/2014/main" id="{714EA497-7BA2-6AEE-E9E1-580856543A73}"/>
              </a:ext>
            </a:extLst>
          </p:cNvPr>
          <p:cNvSpPr/>
          <p:nvPr/>
        </p:nvSpPr>
        <p:spPr>
          <a:xfrm>
            <a:off x="998808" y="4345332"/>
            <a:ext cx="9911981" cy="2295613"/>
          </a:xfrm>
          <a:prstGeom prst="roundRect">
            <a:avLst>
              <a:gd name="adj" fmla="val 4766"/>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27B2F06-2A6E-38FA-CF0E-38F76B66DCCD}"/>
              </a:ext>
            </a:extLst>
          </p:cNvPr>
          <p:cNvSpPr>
            <a:spLocks noGrp="1"/>
          </p:cNvSpPr>
          <p:nvPr>
            <p:ph type="sldNum" sz="quarter" idx="12"/>
          </p:nvPr>
        </p:nvSpPr>
        <p:spPr/>
        <p:txBody>
          <a:bodyPr/>
          <a:lstStyle/>
          <a:p>
            <a:fld id="{5C35FCF4-C3EF-BD43-82E0-05BC237DAD2A}" type="slidenum">
              <a:rPr lang="en-US" smtClean="0"/>
              <a:pPr/>
              <a:t>5</a:t>
            </a:fld>
            <a:endParaRPr lang="en-US"/>
          </a:p>
        </p:txBody>
      </p:sp>
      <p:sp>
        <p:nvSpPr>
          <p:cNvPr id="9" name="Title 8">
            <a:extLst>
              <a:ext uri="{FF2B5EF4-FFF2-40B4-BE49-F238E27FC236}">
                <a16:creationId xmlns:a16="http://schemas.microsoft.com/office/drawing/2014/main" id="{74D1A324-E34C-D5F4-EE57-C7335F8B4A77}"/>
              </a:ext>
            </a:extLst>
          </p:cNvPr>
          <p:cNvSpPr>
            <a:spLocks noGrp="1"/>
          </p:cNvSpPr>
          <p:nvPr>
            <p:ph type="title"/>
          </p:nvPr>
        </p:nvSpPr>
        <p:spPr/>
        <p:txBody>
          <a:bodyPr lIns="91440" tIns="45720" rIns="91440" bIns="45720" anchor="ctr" anchorCtr="0">
            <a:normAutofit/>
          </a:bodyPr>
          <a:lstStyle/>
          <a:p>
            <a:r>
              <a:rPr lang="en-US"/>
              <a:t>3.2 Dataset: Data Pre-Processing in Python</a:t>
            </a:r>
          </a:p>
        </p:txBody>
      </p:sp>
      <p:sp>
        <p:nvSpPr>
          <p:cNvPr id="2" name="TextBox 1">
            <a:extLst>
              <a:ext uri="{FF2B5EF4-FFF2-40B4-BE49-F238E27FC236}">
                <a16:creationId xmlns:a16="http://schemas.microsoft.com/office/drawing/2014/main" id="{54D54FB2-EE56-4781-39FB-8485E2F9B6B6}"/>
              </a:ext>
            </a:extLst>
          </p:cNvPr>
          <p:cNvSpPr txBox="1"/>
          <p:nvPr/>
        </p:nvSpPr>
        <p:spPr>
          <a:xfrm>
            <a:off x="998808" y="4420908"/>
            <a:ext cx="9584886"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ea typeface="+mn-lt"/>
                <a:cs typeface="+mn-lt"/>
              </a:rPr>
              <a:t>1.  </a:t>
            </a:r>
            <a:r>
              <a:rPr lang="en-US" b="1" err="1">
                <a:solidFill>
                  <a:srgbClr val="FF0000"/>
                </a:solidFill>
                <a:ea typeface="+mn-lt"/>
                <a:cs typeface="+mn-lt"/>
              </a:rPr>
              <a:t>ElementTree</a:t>
            </a:r>
            <a:r>
              <a:rPr lang="en-US" b="1">
                <a:solidFill>
                  <a:srgbClr val="FF0000"/>
                </a:solidFill>
                <a:ea typeface="+mn-lt"/>
                <a:cs typeface="+mn-lt"/>
              </a:rPr>
              <a:t> XML API (</a:t>
            </a:r>
            <a:r>
              <a:rPr lang="en-US" b="1" err="1">
                <a:solidFill>
                  <a:srgbClr val="FF0000"/>
                </a:solidFill>
                <a:ea typeface="+mn-lt"/>
                <a:cs typeface="+mn-lt"/>
              </a:rPr>
              <a:t>xml.etree.ElementTree</a:t>
            </a:r>
            <a:r>
              <a:rPr lang="en-US" b="1">
                <a:solidFill>
                  <a:srgbClr val="FF0000"/>
                </a:solidFill>
                <a:ea typeface="+mn-lt"/>
                <a:cs typeface="+mn-lt"/>
              </a:rPr>
              <a:t>):</a:t>
            </a:r>
          </a:p>
          <a:p>
            <a:pPr indent="268288"/>
            <a:r>
              <a:rPr lang="en-US" altLang="zh-TW">
                <a:ea typeface="+mn-lt"/>
                <a:cs typeface="+mn-lt"/>
              </a:rPr>
              <a:t>(1) Parse the XML and extract the bounding boxes information.</a:t>
            </a:r>
          </a:p>
          <a:p>
            <a:pPr indent="268288"/>
            <a:r>
              <a:rPr lang="en-US" altLang="zh-TW">
                <a:ea typeface="+mn-lt"/>
                <a:cs typeface="+mn-lt"/>
              </a:rPr>
              <a:t>(2) Save to a dictionary with file name and coordinates of the bounding boxes.</a:t>
            </a:r>
            <a:endParaRPr lang="en-US" b="1">
              <a:solidFill>
                <a:srgbClr val="FF0000"/>
              </a:solidFill>
              <a:ea typeface="+mn-lt"/>
              <a:cs typeface="+mn-lt"/>
            </a:endParaRPr>
          </a:p>
          <a:p>
            <a:pPr>
              <a:lnSpc>
                <a:spcPct val="150000"/>
              </a:lnSpc>
            </a:pPr>
            <a:r>
              <a:rPr lang="en-US" b="1">
                <a:solidFill>
                  <a:srgbClr val="FF0000"/>
                </a:solidFill>
                <a:ea typeface="+mn-lt"/>
                <a:cs typeface="+mn-lt"/>
              </a:rPr>
              <a:t>2.  </a:t>
            </a:r>
            <a:r>
              <a:rPr lang="en-US" b="1" err="1">
                <a:solidFill>
                  <a:srgbClr val="FF0000"/>
                </a:solidFill>
                <a:ea typeface="+mn-lt"/>
                <a:cs typeface="+mn-lt"/>
              </a:rPr>
              <a:t>OpenCv</a:t>
            </a:r>
            <a:r>
              <a:rPr lang="en-US" b="1">
                <a:solidFill>
                  <a:srgbClr val="FF0000"/>
                </a:solidFill>
                <a:ea typeface="+mn-lt"/>
                <a:cs typeface="+mn-lt"/>
              </a:rPr>
              <a:t>: </a:t>
            </a:r>
          </a:p>
          <a:p>
            <a:pPr indent="268288"/>
            <a:r>
              <a:rPr lang="en-US">
                <a:ea typeface="+mn-lt"/>
                <a:cs typeface="+mn-lt"/>
              </a:rPr>
              <a:t>(1) Read the images using cv2 image read() </a:t>
            </a:r>
          </a:p>
          <a:p>
            <a:pPr indent="268288"/>
            <a:r>
              <a:rPr lang="en-US">
                <a:ea typeface="+mn-lt"/>
                <a:cs typeface="+mn-lt"/>
              </a:rPr>
              <a:t>(2) Save the images to a dictionary with file name and image</a:t>
            </a:r>
          </a:p>
          <a:p>
            <a:pPr indent="268288"/>
            <a:r>
              <a:rPr lang="en-US">
                <a:ea typeface="+mn-lt"/>
                <a:cs typeface="+mn-lt"/>
              </a:rPr>
              <a:t>(3) Several Image processing(Transform, denoise) were implemented.</a:t>
            </a:r>
          </a:p>
          <a:p>
            <a:endParaRPr lang="en-US" sz="2400" b="1">
              <a:cs typeface="Calibri"/>
            </a:endParaRPr>
          </a:p>
        </p:txBody>
      </p:sp>
      <p:sp>
        <p:nvSpPr>
          <p:cNvPr id="3" name="TextBox 1">
            <a:extLst>
              <a:ext uri="{FF2B5EF4-FFF2-40B4-BE49-F238E27FC236}">
                <a16:creationId xmlns:a16="http://schemas.microsoft.com/office/drawing/2014/main" id="{ADFE1AC2-19BC-71C9-2871-18F52792D2DB}"/>
              </a:ext>
            </a:extLst>
          </p:cNvPr>
          <p:cNvSpPr txBox="1"/>
          <p:nvPr/>
        </p:nvSpPr>
        <p:spPr>
          <a:xfrm>
            <a:off x="998808" y="1179998"/>
            <a:ext cx="1083564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2000" b="1">
                <a:solidFill>
                  <a:schemeClr val="accent3"/>
                </a:solidFill>
              </a:rPr>
              <a:t>Data cleaning, reading and processing</a:t>
            </a:r>
          </a:p>
          <a:p>
            <a:endParaRPr lang="en-US" sz="2400" b="1">
              <a:cs typeface="Calibri"/>
            </a:endParaRPr>
          </a:p>
          <a:p>
            <a:endParaRPr lang="en-US" sz="2400" b="1">
              <a:cs typeface="Calibri"/>
            </a:endParaRPr>
          </a:p>
        </p:txBody>
      </p:sp>
      <p:grpSp>
        <p:nvGrpSpPr>
          <p:cNvPr id="18" name="Group 7">
            <a:extLst>
              <a:ext uri="{FF2B5EF4-FFF2-40B4-BE49-F238E27FC236}">
                <a16:creationId xmlns:a16="http://schemas.microsoft.com/office/drawing/2014/main" id="{5746723C-C9AE-2F49-8EE5-BD0C20B2B37B}"/>
              </a:ext>
            </a:extLst>
          </p:cNvPr>
          <p:cNvGrpSpPr/>
          <p:nvPr/>
        </p:nvGrpSpPr>
        <p:grpSpPr>
          <a:xfrm>
            <a:off x="427820" y="1210952"/>
            <a:ext cx="570988" cy="424218"/>
            <a:chOff x="351993" y="1453669"/>
            <a:chExt cx="570988" cy="424218"/>
          </a:xfrm>
        </p:grpSpPr>
        <p:sp>
          <p:nvSpPr>
            <p:cNvPr id="19" name="Oval 8">
              <a:extLst>
                <a:ext uri="{FF2B5EF4-FFF2-40B4-BE49-F238E27FC236}">
                  <a16:creationId xmlns:a16="http://schemas.microsoft.com/office/drawing/2014/main" id="{A584F3D2-436F-8C8C-1D72-FFA41CCA3AC3}"/>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1">
              <a:extLst>
                <a:ext uri="{FF2B5EF4-FFF2-40B4-BE49-F238E27FC236}">
                  <a16:creationId xmlns:a16="http://schemas.microsoft.com/office/drawing/2014/main" id="{A820ADB8-AF2B-78EA-D000-1194258E6BA0}"/>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1</a:t>
              </a:r>
            </a:p>
          </p:txBody>
        </p:sp>
      </p:grpSp>
      <p:grpSp>
        <p:nvGrpSpPr>
          <p:cNvPr id="22" name="Group 7">
            <a:extLst>
              <a:ext uri="{FF2B5EF4-FFF2-40B4-BE49-F238E27FC236}">
                <a16:creationId xmlns:a16="http://schemas.microsoft.com/office/drawing/2014/main" id="{49AC9CCF-B025-E71F-FA33-5E583F8314A4}"/>
              </a:ext>
            </a:extLst>
          </p:cNvPr>
          <p:cNvGrpSpPr/>
          <p:nvPr/>
        </p:nvGrpSpPr>
        <p:grpSpPr>
          <a:xfrm>
            <a:off x="431989" y="3872260"/>
            <a:ext cx="570988" cy="424218"/>
            <a:chOff x="351993" y="1453669"/>
            <a:chExt cx="570988" cy="424218"/>
          </a:xfrm>
        </p:grpSpPr>
        <p:sp>
          <p:nvSpPr>
            <p:cNvPr id="23" name="Oval 8">
              <a:extLst>
                <a:ext uri="{FF2B5EF4-FFF2-40B4-BE49-F238E27FC236}">
                  <a16:creationId xmlns:a16="http://schemas.microsoft.com/office/drawing/2014/main" id="{BB817E70-18DE-0CB2-076F-57DA12E8714F}"/>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11">
              <a:extLst>
                <a:ext uri="{FF2B5EF4-FFF2-40B4-BE49-F238E27FC236}">
                  <a16:creationId xmlns:a16="http://schemas.microsoft.com/office/drawing/2014/main" id="{609164E8-7D1A-F48D-9AC9-271E3E3DE732}"/>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2</a:t>
              </a:r>
            </a:p>
          </p:txBody>
        </p:sp>
      </p:grpSp>
      <p:sp>
        <p:nvSpPr>
          <p:cNvPr id="32" name="TextBox 1">
            <a:extLst>
              <a:ext uri="{FF2B5EF4-FFF2-40B4-BE49-F238E27FC236}">
                <a16:creationId xmlns:a16="http://schemas.microsoft.com/office/drawing/2014/main" id="{7BAA2B45-C94B-422B-D61E-01C0ED4F6D8F}"/>
              </a:ext>
            </a:extLst>
          </p:cNvPr>
          <p:cNvSpPr txBox="1"/>
          <p:nvPr/>
        </p:nvSpPr>
        <p:spPr>
          <a:xfrm>
            <a:off x="931265" y="3870379"/>
            <a:ext cx="10835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2000" b="1">
                <a:solidFill>
                  <a:schemeClr val="accent3"/>
                </a:solidFill>
              </a:rPr>
              <a:t>Tools</a:t>
            </a:r>
            <a:endParaRPr lang="en-US" sz="2000">
              <a:cs typeface="Calibri"/>
            </a:endParaRPr>
          </a:p>
        </p:txBody>
      </p:sp>
      <p:grpSp>
        <p:nvGrpSpPr>
          <p:cNvPr id="5" name="群組 4">
            <a:extLst>
              <a:ext uri="{FF2B5EF4-FFF2-40B4-BE49-F238E27FC236}">
                <a16:creationId xmlns:a16="http://schemas.microsoft.com/office/drawing/2014/main" id="{125C36B4-48DE-48F6-D046-89FE3BBB58A3}"/>
              </a:ext>
            </a:extLst>
          </p:cNvPr>
          <p:cNvGrpSpPr/>
          <p:nvPr/>
        </p:nvGrpSpPr>
        <p:grpSpPr>
          <a:xfrm>
            <a:off x="931265" y="1836657"/>
            <a:ext cx="10323308" cy="1820180"/>
            <a:chOff x="931265" y="1836657"/>
            <a:chExt cx="10323308" cy="1820180"/>
          </a:xfrm>
        </p:grpSpPr>
        <p:grpSp>
          <p:nvGrpSpPr>
            <p:cNvPr id="21" name="群組 20">
              <a:extLst>
                <a:ext uri="{FF2B5EF4-FFF2-40B4-BE49-F238E27FC236}">
                  <a16:creationId xmlns:a16="http://schemas.microsoft.com/office/drawing/2014/main" id="{FBDD4655-7569-560D-B9C1-FF9F05CC1DE3}"/>
                </a:ext>
              </a:extLst>
            </p:cNvPr>
            <p:cNvGrpSpPr/>
            <p:nvPr/>
          </p:nvGrpSpPr>
          <p:grpSpPr>
            <a:xfrm>
              <a:off x="931265" y="1836657"/>
              <a:ext cx="10323308" cy="1820180"/>
              <a:chOff x="427820" y="1890782"/>
              <a:chExt cx="10323308" cy="1820180"/>
            </a:xfrm>
          </p:grpSpPr>
          <p:sp>
            <p:nvSpPr>
              <p:cNvPr id="15" name="Rectangle: Rounded Corners 42">
                <a:extLst>
                  <a:ext uri="{FF2B5EF4-FFF2-40B4-BE49-F238E27FC236}">
                    <a16:creationId xmlns:a16="http://schemas.microsoft.com/office/drawing/2014/main" id="{9C741361-0A70-DC2B-2B71-3C5D93E0C6A4}"/>
                  </a:ext>
                </a:extLst>
              </p:cNvPr>
              <p:cNvSpPr/>
              <p:nvPr/>
            </p:nvSpPr>
            <p:spPr>
              <a:xfrm>
                <a:off x="427820" y="1890782"/>
                <a:ext cx="10323308" cy="1820180"/>
              </a:xfrm>
              <a:prstGeom prst="roundRect">
                <a:avLst>
                  <a:gd name="adj" fmla="val 4766"/>
                </a:avLst>
              </a:prstGeom>
              <a:solidFill>
                <a:srgbClr val="FFF6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A05FAB34-E5F1-1F17-14B0-44D9E50D3CD8}"/>
                  </a:ext>
                </a:extLst>
              </p:cNvPr>
              <p:cNvPicPr>
                <a:picLocks noChangeAspect="1"/>
              </p:cNvPicPr>
              <p:nvPr/>
            </p:nvPicPr>
            <p:blipFill>
              <a:blip r:embed="rId3"/>
              <a:stretch>
                <a:fillRect/>
              </a:stretch>
            </p:blipFill>
            <p:spPr>
              <a:xfrm>
                <a:off x="8957131" y="2058339"/>
                <a:ext cx="1450213" cy="1538230"/>
              </a:xfrm>
              <a:prstGeom prst="rect">
                <a:avLst/>
              </a:prstGeom>
            </p:spPr>
          </p:pic>
          <p:pic>
            <p:nvPicPr>
              <p:cNvPr id="10" name="圖片 9">
                <a:extLst>
                  <a:ext uri="{FF2B5EF4-FFF2-40B4-BE49-F238E27FC236}">
                    <a16:creationId xmlns:a16="http://schemas.microsoft.com/office/drawing/2014/main" id="{E3F80D25-CD10-69D6-DD81-90E8E773DD43}"/>
                  </a:ext>
                </a:extLst>
              </p:cNvPr>
              <p:cNvPicPr>
                <a:picLocks noChangeAspect="1"/>
              </p:cNvPicPr>
              <p:nvPr/>
            </p:nvPicPr>
            <p:blipFill>
              <a:blip r:embed="rId4"/>
              <a:stretch>
                <a:fillRect/>
              </a:stretch>
            </p:blipFill>
            <p:spPr>
              <a:xfrm>
                <a:off x="620576" y="2050960"/>
                <a:ext cx="1543263" cy="1555321"/>
              </a:xfrm>
              <a:prstGeom prst="rect">
                <a:avLst/>
              </a:prstGeom>
            </p:spPr>
          </p:pic>
          <p:pic>
            <p:nvPicPr>
              <p:cNvPr id="14" name="圖片 13">
                <a:extLst>
                  <a:ext uri="{FF2B5EF4-FFF2-40B4-BE49-F238E27FC236}">
                    <a16:creationId xmlns:a16="http://schemas.microsoft.com/office/drawing/2014/main" id="{CCBDF8F9-F160-2A0F-BEB4-43C8D8FF25CA}"/>
                  </a:ext>
                </a:extLst>
              </p:cNvPr>
              <p:cNvPicPr>
                <a:picLocks noChangeAspect="1"/>
              </p:cNvPicPr>
              <p:nvPr/>
            </p:nvPicPr>
            <p:blipFill rotWithShape="1">
              <a:blip r:embed="rId5"/>
              <a:srcRect b="44259"/>
              <a:stretch/>
            </p:blipFill>
            <p:spPr>
              <a:xfrm>
                <a:off x="3188772" y="2085143"/>
                <a:ext cx="1450213" cy="1521138"/>
              </a:xfrm>
              <a:prstGeom prst="rect">
                <a:avLst/>
              </a:prstGeom>
              <a:ln w="19050">
                <a:solidFill>
                  <a:schemeClr val="accent1"/>
                </a:solidFill>
              </a:ln>
            </p:spPr>
          </p:pic>
          <p:sp>
            <p:nvSpPr>
              <p:cNvPr id="16" name="加號 15">
                <a:extLst>
                  <a:ext uri="{FF2B5EF4-FFF2-40B4-BE49-F238E27FC236}">
                    <a16:creationId xmlns:a16="http://schemas.microsoft.com/office/drawing/2014/main" id="{A6DBAB81-6ED8-D2A5-5B88-F0447006C2DF}"/>
                  </a:ext>
                </a:extLst>
              </p:cNvPr>
              <p:cNvSpPr/>
              <p:nvPr/>
            </p:nvSpPr>
            <p:spPr>
              <a:xfrm>
                <a:off x="2357651" y="2453629"/>
                <a:ext cx="637309" cy="63116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右 16">
                <a:extLst>
                  <a:ext uri="{FF2B5EF4-FFF2-40B4-BE49-F238E27FC236}">
                    <a16:creationId xmlns:a16="http://schemas.microsoft.com/office/drawing/2014/main" id="{51EA25B5-4E1A-DE53-121B-EAEE80EC4EEF}"/>
                  </a:ext>
                </a:extLst>
              </p:cNvPr>
              <p:cNvSpPr/>
              <p:nvPr/>
            </p:nvSpPr>
            <p:spPr>
              <a:xfrm>
                <a:off x="7909301" y="2632053"/>
                <a:ext cx="785107" cy="283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a:extLst>
                <a:ext uri="{FF2B5EF4-FFF2-40B4-BE49-F238E27FC236}">
                  <a16:creationId xmlns:a16="http://schemas.microsoft.com/office/drawing/2014/main" id="{F442894E-D0B6-E625-7000-4DE30600A244}"/>
                </a:ext>
              </a:extLst>
            </p:cNvPr>
            <p:cNvGrpSpPr/>
            <p:nvPr/>
          </p:nvGrpSpPr>
          <p:grpSpPr>
            <a:xfrm>
              <a:off x="5562247" y="2108516"/>
              <a:ext cx="2576372" cy="1276462"/>
              <a:chOff x="5411832" y="1939697"/>
              <a:chExt cx="2576372" cy="1276462"/>
            </a:xfrm>
          </p:grpSpPr>
          <p:grpSp>
            <p:nvGrpSpPr>
              <p:cNvPr id="38" name="群組 37">
                <a:extLst>
                  <a:ext uri="{FF2B5EF4-FFF2-40B4-BE49-F238E27FC236}">
                    <a16:creationId xmlns:a16="http://schemas.microsoft.com/office/drawing/2014/main" id="{91725BDA-56C9-BB3D-B71E-AFE20E0C8904}"/>
                  </a:ext>
                </a:extLst>
              </p:cNvPr>
              <p:cNvGrpSpPr/>
              <p:nvPr/>
            </p:nvGrpSpPr>
            <p:grpSpPr>
              <a:xfrm>
                <a:off x="5411832" y="1939697"/>
                <a:ext cx="2576372" cy="1276462"/>
                <a:chOff x="8468820" y="1979493"/>
                <a:chExt cx="2576372" cy="1276462"/>
              </a:xfrm>
            </p:grpSpPr>
            <p:sp>
              <p:nvSpPr>
                <p:cNvPr id="34" name="箭號: 向右 33">
                  <a:extLst>
                    <a:ext uri="{FF2B5EF4-FFF2-40B4-BE49-F238E27FC236}">
                      <a16:creationId xmlns:a16="http://schemas.microsoft.com/office/drawing/2014/main" id="{E77366C0-0B82-6E4E-ACEE-70C78710BF2B}"/>
                    </a:ext>
                  </a:extLst>
                </p:cNvPr>
                <p:cNvSpPr/>
                <p:nvPr/>
              </p:nvSpPr>
              <p:spPr>
                <a:xfrm>
                  <a:off x="8468820" y="2069960"/>
                  <a:ext cx="517321" cy="283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Box 1">
                  <a:extLst>
                    <a:ext uri="{FF2B5EF4-FFF2-40B4-BE49-F238E27FC236}">
                      <a16:creationId xmlns:a16="http://schemas.microsoft.com/office/drawing/2014/main" id="{30BABD04-DAA9-7A9C-9D3D-9B1A4170B6C1}"/>
                    </a:ext>
                  </a:extLst>
                </p:cNvPr>
                <p:cNvSpPr txBox="1"/>
                <p:nvPr/>
              </p:nvSpPr>
              <p:spPr>
                <a:xfrm>
                  <a:off x="9053002" y="1979493"/>
                  <a:ext cx="19921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cs typeface="Calibri"/>
                    </a:rPr>
                    <a:t>List of Images</a:t>
                  </a:r>
                </a:p>
              </p:txBody>
            </p:sp>
            <p:sp>
              <p:nvSpPr>
                <p:cNvPr id="37" name="TextBox 1">
                  <a:extLst>
                    <a:ext uri="{FF2B5EF4-FFF2-40B4-BE49-F238E27FC236}">
                      <a16:creationId xmlns:a16="http://schemas.microsoft.com/office/drawing/2014/main" id="{B3056560-F3B4-BC59-177C-08C85B054FE1}"/>
                    </a:ext>
                  </a:extLst>
                </p:cNvPr>
                <p:cNvSpPr txBox="1"/>
                <p:nvPr/>
              </p:nvSpPr>
              <p:spPr>
                <a:xfrm>
                  <a:off x="9053002" y="2794290"/>
                  <a:ext cx="19921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cs typeface="Calibri"/>
                    </a:rPr>
                    <a:t>List of Labels</a:t>
                  </a:r>
                </a:p>
              </p:txBody>
            </p:sp>
          </p:grpSp>
          <p:sp>
            <p:nvSpPr>
              <p:cNvPr id="39" name="箭號: 向右 38">
                <a:extLst>
                  <a:ext uri="{FF2B5EF4-FFF2-40B4-BE49-F238E27FC236}">
                    <a16:creationId xmlns:a16="http://schemas.microsoft.com/office/drawing/2014/main" id="{24B793C2-A617-4B46-218D-4A58F4158FF2}"/>
                  </a:ext>
                </a:extLst>
              </p:cNvPr>
              <p:cNvSpPr/>
              <p:nvPr/>
            </p:nvSpPr>
            <p:spPr>
              <a:xfrm>
                <a:off x="5411832" y="2810619"/>
                <a:ext cx="517321" cy="283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214556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695038-EAE3-3AF6-4615-BAA1347FD80A}"/>
              </a:ext>
            </a:extLst>
          </p:cNvPr>
          <p:cNvSpPr>
            <a:spLocks noGrp="1"/>
          </p:cNvSpPr>
          <p:nvPr>
            <p:ph type="sldNum" sz="quarter" idx="12"/>
          </p:nvPr>
        </p:nvSpPr>
        <p:spPr/>
        <p:txBody>
          <a:bodyPr/>
          <a:lstStyle/>
          <a:p>
            <a:fld id="{5C35FCF4-C3EF-BD43-82E0-05BC237DAD2A}" type="slidenum">
              <a:rPr lang="en-US" smtClean="0"/>
              <a:pPr/>
              <a:t>6</a:t>
            </a:fld>
            <a:endParaRPr lang="en-US"/>
          </a:p>
        </p:txBody>
      </p:sp>
      <p:sp>
        <p:nvSpPr>
          <p:cNvPr id="10" name="TextBox 9">
            <a:extLst>
              <a:ext uri="{FF2B5EF4-FFF2-40B4-BE49-F238E27FC236}">
                <a16:creationId xmlns:a16="http://schemas.microsoft.com/office/drawing/2014/main" id="{82CA1584-1713-9E3A-A15E-7EBCD277E4C9}"/>
              </a:ext>
            </a:extLst>
          </p:cNvPr>
          <p:cNvSpPr txBox="1"/>
          <p:nvPr/>
        </p:nvSpPr>
        <p:spPr>
          <a:xfrm>
            <a:off x="1008532" y="1648496"/>
            <a:ext cx="7306754" cy="1908215"/>
          </a:xfrm>
          <a:prstGeom prst="rect">
            <a:avLst/>
          </a:prstGeom>
          <a:noFill/>
        </p:spPr>
        <p:txBody>
          <a:bodyPr wrap="square" lIns="91440" tIns="45720" rIns="91440" bIns="45720" anchor="t">
            <a:spAutoFit/>
          </a:bodyPr>
          <a:lstStyle/>
          <a:p>
            <a:pPr>
              <a:spcBef>
                <a:spcPct val="0"/>
              </a:spcBef>
            </a:pPr>
            <a:r>
              <a:rPr lang="en-US" b="1">
                <a:solidFill>
                  <a:schemeClr val="accent3"/>
                </a:solidFill>
              </a:rPr>
              <a:t>Convolutional Neural Network (CNN)</a:t>
            </a:r>
            <a:endParaRPr lang="en-US" sz="1600" b="1">
              <a:solidFill>
                <a:schemeClr val="accent3"/>
              </a:solidFill>
              <a:cs typeface="Calibri" panose="020F0502020204030204"/>
            </a:endParaRPr>
          </a:p>
          <a:p>
            <a:pPr marL="800100" lvl="1" indent="-342900">
              <a:buFont typeface="Arial" panose="020B0604020202020204" pitchFamily="34" charset="0"/>
              <a:buChar char="•"/>
            </a:pPr>
            <a:r>
              <a:rPr lang="en-US" sz="1600">
                <a:ea typeface="+mn-lt"/>
                <a:cs typeface="+mn-lt"/>
              </a:rPr>
              <a:t>We will be conducting our own model regarding this dataset</a:t>
            </a:r>
          </a:p>
          <a:p>
            <a:pPr marL="800100" lvl="1" indent="-342900">
              <a:buFont typeface="Arial" panose="020B0604020202020204" pitchFamily="34" charset="0"/>
              <a:buChar char="•"/>
            </a:pPr>
            <a:r>
              <a:rPr lang="en-US" sz="1600">
                <a:ea typeface="+mn-lt"/>
                <a:cs typeface="+mn-lt"/>
              </a:rPr>
              <a:t>For pre-processing, we will be using glob to select multiple images, run data augmentation algorithms, and conducting multiple image transformation techniques:</a:t>
            </a:r>
          </a:p>
          <a:p>
            <a:pPr marL="1257300" lvl="2" indent="-342900">
              <a:buFont typeface="Courier New" panose="02070309020205020404" pitchFamily="49" charset="0"/>
              <a:buChar char="o"/>
            </a:pPr>
            <a:r>
              <a:rPr lang="en-US" sz="1600">
                <a:ea typeface="+mn-lt"/>
                <a:cs typeface="+mn-lt"/>
              </a:rPr>
              <a:t>Distance Transform, Gaussian Blur, FSRCNN (Fast Super Resolution Convolutional Neural Network)</a:t>
            </a:r>
            <a:endParaRPr lang="en-US" sz="1600">
              <a:cs typeface="Calibri" panose="020F0502020204030204"/>
            </a:endParaRPr>
          </a:p>
        </p:txBody>
      </p:sp>
      <p:sp>
        <p:nvSpPr>
          <p:cNvPr id="3" name="Title 2">
            <a:extLst>
              <a:ext uri="{FF2B5EF4-FFF2-40B4-BE49-F238E27FC236}">
                <a16:creationId xmlns:a16="http://schemas.microsoft.com/office/drawing/2014/main" id="{1BDFBB34-EB54-A85A-C6CE-E86C06646F00}"/>
              </a:ext>
            </a:extLst>
          </p:cNvPr>
          <p:cNvSpPr>
            <a:spLocks noGrp="1"/>
          </p:cNvSpPr>
          <p:nvPr>
            <p:ph type="title"/>
          </p:nvPr>
        </p:nvSpPr>
        <p:spPr/>
        <p:txBody>
          <a:bodyPr/>
          <a:lstStyle/>
          <a:p>
            <a:r>
              <a:rPr lang="en-US"/>
              <a:t>4. Methodology</a:t>
            </a:r>
          </a:p>
        </p:txBody>
      </p:sp>
      <p:pic>
        <p:nvPicPr>
          <p:cNvPr id="5" name="Picture 7" descr="Chart, line chart&#10;&#10;Description automatically generated">
            <a:extLst>
              <a:ext uri="{FF2B5EF4-FFF2-40B4-BE49-F238E27FC236}">
                <a16:creationId xmlns:a16="http://schemas.microsoft.com/office/drawing/2014/main" id="{78C8631A-3278-5C84-4198-7A6F3F2EAA92}"/>
              </a:ext>
            </a:extLst>
          </p:cNvPr>
          <p:cNvPicPr>
            <a:picLocks noChangeAspect="1"/>
          </p:cNvPicPr>
          <p:nvPr/>
        </p:nvPicPr>
        <p:blipFill>
          <a:blip r:embed="rId3"/>
          <a:stretch>
            <a:fillRect/>
          </a:stretch>
        </p:blipFill>
        <p:spPr>
          <a:xfrm>
            <a:off x="8534035" y="1868241"/>
            <a:ext cx="3508545" cy="1934530"/>
          </a:xfrm>
          <a:prstGeom prst="rect">
            <a:avLst/>
          </a:prstGeom>
        </p:spPr>
      </p:pic>
      <p:grpSp>
        <p:nvGrpSpPr>
          <p:cNvPr id="8" name="Group 7">
            <a:extLst>
              <a:ext uri="{FF2B5EF4-FFF2-40B4-BE49-F238E27FC236}">
                <a16:creationId xmlns:a16="http://schemas.microsoft.com/office/drawing/2014/main" id="{1115FF36-AEA3-A6BD-2865-93C27FB686B2}"/>
              </a:ext>
            </a:extLst>
          </p:cNvPr>
          <p:cNvGrpSpPr/>
          <p:nvPr/>
        </p:nvGrpSpPr>
        <p:grpSpPr>
          <a:xfrm>
            <a:off x="448208" y="1673644"/>
            <a:ext cx="570988" cy="424218"/>
            <a:chOff x="351993" y="1453669"/>
            <a:chExt cx="570988" cy="424218"/>
          </a:xfrm>
        </p:grpSpPr>
        <p:sp>
          <p:nvSpPr>
            <p:cNvPr id="9" name="Oval 8">
              <a:extLst>
                <a:ext uri="{FF2B5EF4-FFF2-40B4-BE49-F238E27FC236}">
                  <a16:creationId xmlns:a16="http://schemas.microsoft.com/office/drawing/2014/main" id="{9F7AA7C4-869C-0411-A45D-597FDFB3CDDD}"/>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625A69-A748-2D6D-F148-7965E66E99EC}"/>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1</a:t>
              </a:r>
            </a:p>
          </p:txBody>
        </p:sp>
      </p:grpSp>
      <p:grpSp>
        <p:nvGrpSpPr>
          <p:cNvPr id="13" name="Group 12">
            <a:extLst>
              <a:ext uri="{FF2B5EF4-FFF2-40B4-BE49-F238E27FC236}">
                <a16:creationId xmlns:a16="http://schemas.microsoft.com/office/drawing/2014/main" id="{3B4471B2-54EF-8096-DCF0-BF534A5851B6}"/>
              </a:ext>
            </a:extLst>
          </p:cNvPr>
          <p:cNvGrpSpPr/>
          <p:nvPr/>
        </p:nvGrpSpPr>
        <p:grpSpPr>
          <a:xfrm>
            <a:off x="437544" y="3556711"/>
            <a:ext cx="570988" cy="424218"/>
            <a:chOff x="351993" y="1453669"/>
            <a:chExt cx="570988" cy="424218"/>
          </a:xfrm>
        </p:grpSpPr>
        <p:sp>
          <p:nvSpPr>
            <p:cNvPr id="14" name="Oval 13">
              <a:extLst>
                <a:ext uri="{FF2B5EF4-FFF2-40B4-BE49-F238E27FC236}">
                  <a16:creationId xmlns:a16="http://schemas.microsoft.com/office/drawing/2014/main" id="{71E3CD17-18AF-3825-8304-65E9C5AF89C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9E19F9-7401-413A-FFC8-B09ADA8BB584}"/>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2</a:t>
              </a:r>
            </a:p>
          </p:txBody>
        </p:sp>
      </p:grpSp>
      <p:sp>
        <p:nvSpPr>
          <p:cNvPr id="2" name="TextBox 1">
            <a:extLst>
              <a:ext uri="{FF2B5EF4-FFF2-40B4-BE49-F238E27FC236}">
                <a16:creationId xmlns:a16="http://schemas.microsoft.com/office/drawing/2014/main" id="{54EA6FF5-FB9C-16F8-859F-014A4F4DC16A}"/>
              </a:ext>
            </a:extLst>
          </p:cNvPr>
          <p:cNvSpPr txBox="1"/>
          <p:nvPr/>
        </p:nvSpPr>
        <p:spPr>
          <a:xfrm>
            <a:off x="447491" y="1187857"/>
            <a:ext cx="9840817" cy="369332"/>
          </a:xfrm>
          <a:prstGeom prst="rect">
            <a:avLst/>
          </a:prstGeom>
          <a:noFill/>
        </p:spPr>
        <p:txBody>
          <a:bodyPr wrap="square" lIns="91440" tIns="45720" rIns="91440" bIns="45720" anchor="t">
            <a:spAutoFit/>
          </a:bodyPr>
          <a:lstStyle/>
          <a:p>
            <a:r>
              <a:rPr lang="en-US">
                <a:cs typeface="Calibri" panose="020F0502020204030204"/>
              </a:rPr>
              <a:t>Compare the performance of </a:t>
            </a:r>
            <a:r>
              <a:rPr lang="en-US" b="1">
                <a:solidFill>
                  <a:schemeClr val="accent3"/>
                </a:solidFill>
                <a:cs typeface="Calibri" panose="020F0502020204030204"/>
              </a:rPr>
              <a:t>Convolutional Neural Network </a:t>
            </a:r>
            <a:r>
              <a:rPr lang="en-US">
                <a:cs typeface="Calibri" panose="020F0502020204030204"/>
              </a:rPr>
              <a:t>models:</a:t>
            </a:r>
          </a:p>
        </p:txBody>
      </p:sp>
      <p:sp>
        <p:nvSpPr>
          <p:cNvPr id="6" name="TextBox 5">
            <a:extLst>
              <a:ext uri="{FF2B5EF4-FFF2-40B4-BE49-F238E27FC236}">
                <a16:creationId xmlns:a16="http://schemas.microsoft.com/office/drawing/2014/main" id="{ED8C649E-9424-F8EB-790F-235FBFE0936E}"/>
              </a:ext>
            </a:extLst>
          </p:cNvPr>
          <p:cNvSpPr txBox="1"/>
          <p:nvPr/>
        </p:nvSpPr>
        <p:spPr>
          <a:xfrm>
            <a:off x="960883" y="3513321"/>
            <a:ext cx="10192379" cy="892552"/>
          </a:xfrm>
          <a:prstGeom prst="rect">
            <a:avLst/>
          </a:prstGeom>
          <a:noFill/>
        </p:spPr>
        <p:txBody>
          <a:bodyPr wrap="square" lIns="91440" tIns="45720" rIns="91440" bIns="45720" anchor="t">
            <a:spAutoFit/>
          </a:bodyPr>
          <a:lstStyle/>
          <a:p>
            <a:pPr>
              <a:spcBef>
                <a:spcPct val="0"/>
              </a:spcBef>
            </a:pPr>
            <a:r>
              <a:rPr lang="en-US" b="1">
                <a:solidFill>
                  <a:schemeClr val="accent3"/>
                </a:solidFill>
                <a:ea typeface="+mn-lt"/>
                <a:cs typeface="+mn-lt"/>
              </a:rPr>
              <a:t>Resnet-50-fpn (Faster Region-based Convolutional Neural Network, Faster RCNN)</a:t>
            </a:r>
            <a:endParaRPr lang="en-US" b="1">
              <a:solidFill>
                <a:schemeClr val="accent3"/>
              </a:solidFill>
              <a:cs typeface="Calibri"/>
            </a:endParaRPr>
          </a:p>
          <a:p>
            <a:pPr marL="800100" lvl="1" indent="-342900">
              <a:buFont typeface="Arial"/>
              <a:buChar char="•"/>
            </a:pPr>
            <a:r>
              <a:rPr lang="de-DE" altLang="zh-HK" sz="1600">
                <a:ea typeface="+mn-lt"/>
                <a:cs typeface="+mn-lt"/>
              </a:rPr>
              <a:t>One of the most advance multi-stage object detectors</a:t>
            </a:r>
          </a:p>
          <a:p>
            <a:pPr marL="800100" lvl="1" indent="-342900">
              <a:buFont typeface="Arial"/>
              <a:buChar char="•"/>
            </a:pPr>
            <a:r>
              <a:rPr lang="de-DE" altLang="zh-HK" sz="1600">
                <a:ea typeface="+mn-lt"/>
                <a:cs typeface="+mn-lt"/>
              </a:rPr>
              <a:t>Region Proposal Network (RPN) as the algorithm</a:t>
            </a:r>
            <a:endParaRPr lang="en-US" sz="1600">
              <a:ea typeface="+mn-lt"/>
              <a:cs typeface="+mn-lt"/>
            </a:endParaRPr>
          </a:p>
        </p:txBody>
      </p:sp>
      <p:sp>
        <p:nvSpPr>
          <p:cNvPr id="7" name="TextBox 6">
            <a:extLst>
              <a:ext uri="{FF2B5EF4-FFF2-40B4-BE49-F238E27FC236}">
                <a16:creationId xmlns:a16="http://schemas.microsoft.com/office/drawing/2014/main" id="{210654C5-EC4A-DE38-B25C-743756FFFF22}"/>
              </a:ext>
            </a:extLst>
          </p:cNvPr>
          <p:cNvSpPr txBox="1"/>
          <p:nvPr/>
        </p:nvSpPr>
        <p:spPr>
          <a:xfrm>
            <a:off x="960882" y="5797830"/>
            <a:ext cx="6342669" cy="369332"/>
          </a:xfrm>
          <a:prstGeom prst="rect">
            <a:avLst/>
          </a:prstGeom>
          <a:noFill/>
        </p:spPr>
        <p:txBody>
          <a:bodyPr wrap="square" lIns="91440" tIns="45720" rIns="91440" bIns="45720" anchor="t">
            <a:spAutoFit/>
          </a:bodyPr>
          <a:lstStyle/>
          <a:p>
            <a:r>
              <a:rPr lang="en-US" b="1">
                <a:solidFill>
                  <a:schemeClr val="accent3"/>
                </a:solidFill>
                <a:cs typeface="Calibri" panose="020F0502020204030204"/>
              </a:rPr>
              <a:t>Implement cloud services</a:t>
            </a:r>
          </a:p>
        </p:txBody>
      </p:sp>
      <p:grpSp>
        <p:nvGrpSpPr>
          <p:cNvPr id="11" name="Group 10">
            <a:extLst>
              <a:ext uri="{FF2B5EF4-FFF2-40B4-BE49-F238E27FC236}">
                <a16:creationId xmlns:a16="http://schemas.microsoft.com/office/drawing/2014/main" id="{4663086B-64D1-8331-84FA-5E771B5E4380}"/>
              </a:ext>
            </a:extLst>
          </p:cNvPr>
          <p:cNvGrpSpPr/>
          <p:nvPr/>
        </p:nvGrpSpPr>
        <p:grpSpPr>
          <a:xfrm>
            <a:off x="457438" y="5754998"/>
            <a:ext cx="570988" cy="424218"/>
            <a:chOff x="351993" y="1453669"/>
            <a:chExt cx="570988" cy="424218"/>
          </a:xfrm>
        </p:grpSpPr>
        <p:sp>
          <p:nvSpPr>
            <p:cNvPr id="16" name="Oval 15">
              <a:extLst>
                <a:ext uri="{FF2B5EF4-FFF2-40B4-BE49-F238E27FC236}">
                  <a16:creationId xmlns:a16="http://schemas.microsoft.com/office/drawing/2014/main" id="{BD4AF993-6F5D-7C5B-24F8-5381BBAFD525}"/>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DDEEB4-91FF-E790-FA5A-EADAAC30F288}"/>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4</a:t>
              </a:r>
            </a:p>
          </p:txBody>
        </p:sp>
      </p:grpSp>
      <p:sp>
        <p:nvSpPr>
          <p:cNvPr id="18" name="TextBox 17">
            <a:extLst>
              <a:ext uri="{FF2B5EF4-FFF2-40B4-BE49-F238E27FC236}">
                <a16:creationId xmlns:a16="http://schemas.microsoft.com/office/drawing/2014/main" id="{1A75D906-7ADB-F995-6E1E-3E06BAE7DB85}"/>
              </a:ext>
            </a:extLst>
          </p:cNvPr>
          <p:cNvSpPr txBox="1"/>
          <p:nvPr/>
        </p:nvSpPr>
        <p:spPr>
          <a:xfrm>
            <a:off x="447491" y="5324505"/>
            <a:ext cx="9840817" cy="369332"/>
          </a:xfrm>
          <a:prstGeom prst="rect">
            <a:avLst/>
          </a:prstGeom>
          <a:noFill/>
        </p:spPr>
        <p:txBody>
          <a:bodyPr wrap="square" lIns="91440" tIns="45720" rIns="91440" bIns="45720" anchor="t">
            <a:spAutoFit/>
          </a:bodyPr>
          <a:lstStyle/>
          <a:p>
            <a:r>
              <a:rPr lang="en-US">
                <a:cs typeface="Calibri" panose="020F0502020204030204"/>
              </a:rPr>
              <a:t>Then, deploy the dataset and algorithm to Google Cloud Platform.</a:t>
            </a:r>
          </a:p>
        </p:txBody>
      </p:sp>
      <p:sp>
        <p:nvSpPr>
          <p:cNvPr id="19" name="TextBox 18">
            <a:extLst>
              <a:ext uri="{FF2B5EF4-FFF2-40B4-BE49-F238E27FC236}">
                <a16:creationId xmlns:a16="http://schemas.microsoft.com/office/drawing/2014/main" id="{143CE8B3-8F26-E617-B326-384438F40181}"/>
              </a:ext>
            </a:extLst>
          </p:cNvPr>
          <p:cNvSpPr txBox="1"/>
          <p:nvPr/>
        </p:nvSpPr>
        <p:spPr>
          <a:xfrm>
            <a:off x="960883" y="4460365"/>
            <a:ext cx="6342669" cy="1107996"/>
          </a:xfrm>
          <a:prstGeom prst="rect">
            <a:avLst/>
          </a:prstGeom>
          <a:noFill/>
        </p:spPr>
        <p:txBody>
          <a:bodyPr wrap="square" lIns="91440" tIns="45720" rIns="91440" bIns="45720" anchor="t">
            <a:spAutoFit/>
          </a:bodyPr>
          <a:lstStyle/>
          <a:p>
            <a:r>
              <a:rPr lang="en-US" b="1">
                <a:solidFill>
                  <a:schemeClr val="accent3"/>
                </a:solidFill>
                <a:cs typeface="Calibri" panose="020F0502020204030204"/>
              </a:rPr>
              <a:t>YOLOv8</a:t>
            </a:r>
          </a:p>
          <a:p>
            <a:pPr marL="800100" lvl="1" indent="-342900">
              <a:buFont typeface="Arial" panose="020B0604020202020204" pitchFamily="34" charset="0"/>
              <a:buChar char="•"/>
              <a:tabLst>
                <a:tab pos="0" algn="l"/>
              </a:tabLst>
            </a:pPr>
            <a:r>
              <a:rPr lang="en-US" sz="1600">
                <a:cs typeface="Calibri" panose="020F0502020204030204"/>
              </a:rPr>
              <a:t>Developed by </a:t>
            </a:r>
            <a:r>
              <a:rPr lang="en-US" sz="1600" err="1">
                <a:cs typeface="Calibri" panose="020F0502020204030204"/>
              </a:rPr>
              <a:t>Ultralytics</a:t>
            </a:r>
            <a:endParaRPr lang="en-US" sz="1600">
              <a:cs typeface="Calibri" panose="020F0502020204030204"/>
            </a:endParaRPr>
          </a:p>
          <a:p>
            <a:pPr marL="800100" lvl="1" indent="-342900">
              <a:buFont typeface="Arial" panose="020B0604020202020204" pitchFamily="34" charset="0"/>
              <a:buChar char="•"/>
              <a:tabLst>
                <a:tab pos="0" algn="l"/>
              </a:tabLst>
            </a:pPr>
            <a:r>
              <a:rPr lang="en-US" sz="1600">
                <a:cs typeface="Calibri" panose="020F0502020204030204"/>
              </a:rPr>
              <a:t>New loss functions for improved training (</a:t>
            </a:r>
            <a:r>
              <a:rPr lang="en-US" sz="1600" err="1">
                <a:cs typeface="Calibri" panose="020F0502020204030204"/>
              </a:rPr>
              <a:t>CIoU</a:t>
            </a:r>
            <a:r>
              <a:rPr lang="en-US" sz="1600">
                <a:cs typeface="Calibri" panose="020F0502020204030204"/>
              </a:rPr>
              <a:t> loss)</a:t>
            </a:r>
          </a:p>
          <a:p>
            <a:pPr marL="800100" lvl="1" indent="-342900">
              <a:buFont typeface="Arial" panose="020B0604020202020204" pitchFamily="34" charset="0"/>
              <a:buChar char="•"/>
              <a:tabLst>
                <a:tab pos="0" algn="l"/>
              </a:tabLst>
            </a:pPr>
            <a:endParaRPr lang="en-US" sz="1600">
              <a:cs typeface="Calibri" panose="020F0502020204030204"/>
            </a:endParaRPr>
          </a:p>
        </p:txBody>
      </p:sp>
      <p:grpSp>
        <p:nvGrpSpPr>
          <p:cNvPr id="20" name="Group 19">
            <a:extLst>
              <a:ext uri="{FF2B5EF4-FFF2-40B4-BE49-F238E27FC236}">
                <a16:creationId xmlns:a16="http://schemas.microsoft.com/office/drawing/2014/main" id="{8BE39BD9-BFF9-0AE7-8DCF-6AAFF2551B8D}"/>
              </a:ext>
            </a:extLst>
          </p:cNvPr>
          <p:cNvGrpSpPr/>
          <p:nvPr/>
        </p:nvGrpSpPr>
        <p:grpSpPr>
          <a:xfrm>
            <a:off x="448208" y="4412263"/>
            <a:ext cx="570988" cy="424218"/>
            <a:chOff x="351993" y="1453669"/>
            <a:chExt cx="570988" cy="424218"/>
          </a:xfrm>
        </p:grpSpPr>
        <p:sp>
          <p:nvSpPr>
            <p:cNvPr id="21" name="Oval 20">
              <a:extLst>
                <a:ext uri="{FF2B5EF4-FFF2-40B4-BE49-F238E27FC236}">
                  <a16:creationId xmlns:a16="http://schemas.microsoft.com/office/drawing/2014/main" id="{2A0F9D07-03FC-83CE-9671-A21D3B9FA396}"/>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F060136-0F5F-FA24-E7A8-EDC2C4DF04CF}"/>
                </a:ext>
              </a:extLst>
            </p:cNvPr>
            <p:cNvSpPr txBox="1"/>
            <p:nvPr/>
          </p:nvSpPr>
          <p:spPr>
            <a:xfrm>
              <a:off x="351993" y="1465723"/>
              <a:ext cx="570988" cy="400110"/>
            </a:xfrm>
            <a:prstGeom prst="rect">
              <a:avLst/>
            </a:prstGeom>
            <a:noFill/>
          </p:spPr>
          <p:txBody>
            <a:bodyPr wrap="square" rtlCol="0">
              <a:spAutoFit/>
            </a:bodyPr>
            <a:lstStyle/>
            <a:p>
              <a:pPr algn="ctr"/>
              <a:r>
                <a:rPr lang="en-US" sz="2000" b="1">
                  <a:solidFill>
                    <a:schemeClr val="bg1"/>
                  </a:solidFill>
                </a:rPr>
                <a:t>3</a:t>
              </a:r>
            </a:p>
          </p:txBody>
        </p:sp>
      </p:grpSp>
    </p:spTree>
    <p:extLst>
      <p:ext uri="{BB962C8B-B14F-4D97-AF65-F5344CB8AC3E}">
        <p14:creationId xmlns:p14="http://schemas.microsoft.com/office/powerpoint/2010/main" val="409882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AF0C-FA20-DA03-6DD8-B821FBDFCAB5}"/>
              </a:ext>
            </a:extLst>
          </p:cNvPr>
          <p:cNvSpPr>
            <a:spLocks noGrp="1"/>
          </p:cNvSpPr>
          <p:nvPr>
            <p:ph type="title"/>
          </p:nvPr>
        </p:nvSpPr>
        <p:spPr/>
        <p:txBody>
          <a:bodyPr lIns="91440" tIns="45720" rIns="91440" bIns="45720" anchor="ctr" anchorCtr="0">
            <a:normAutofit/>
          </a:bodyPr>
          <a:lstStyle/>
          <a:p>
            <a:r>
              <a:rPr lang="en-US">
                <a:ea typeface="+mn-lt"/>
                <a:cs typeface="+mn-lt"/>
              </a:rPr>
              <a:t>4.0 Image Processing Pipeline– Open CV</a:t>
            </a:r>
            <a:endParaRPr lang="en-US"/>
          </a:p>
        </p:txBody>
      </p:sp>
      <p:pic>
        <p:nvPicPr>
          <p:cNvPr id="5" name="Picture 5" descr="Diagram&#10;&#10;Description automatically generated">
            <a:extLst>
              <a:ext uri="{FF2B5EF4-FFF2-40B4-BE49-F238E27FC236}">
                <a16:creationId xmlns:a16="http://schemas.microsoft.com/office/drawing/2014/main" id="{BC809893-D060-2774-092A-B2D541190FF5}"/>
              </a:ext>
            </a:extLst>
          </p:cNvPr>
          <p:cNvPicPr>
            <a:picLocks noGrp="1" noChangeAspect="1"/>
          </p:cNvPicPr>
          <p:nvPr>
            <p:ph idx="1"/>
          </p:nvPr>
        </p:nvPicPr>
        <p:blipFill>
          <a:blip r:embed="rId3"/>
          <a:stretch>
            <a:fillRect/>
          </a:stretch>
        </p:blipFill>
        <p:spPr>
          <a:xfrm>
            <a:off x="2546931" y="1227646"/>
            <a:ext cx="7098137" cy="4762818"/>
          </a:xfrm>
        </p:spPr>
      </p:pic>
      <p:sp>
        <p:nvSpPr>
          <p:cNvPr id="4" name="Slide Number Placeholder 3">
            <a:extLst>
              <a:ext uri="{FF2B5EF4-FFF2-40B4-BE49-F238E27FC236}">
                <a16:creationId xmlns:a16="http://schemas.microsoft.com/office/drawing/2014/main" id="{E7BF1092-0CFD-DC43-D86A-7A1704AD6AA6}"/>
              </a:ext>
            </a:extLst>
          </p:cNvPr>
          <p:cNvSpPr>
            <a:spLocks noGrp="1"/>
          </p:cNvSpPr>
          <p:nvPr>
            <p:ph type="sldNum" sz="quarter" idx="12"/>
          </p:nvPr>
        </p:nvSpPr>
        <p:spPr/>
        <p:txBody>
          <a:bodyPr/>
          <a:lstStyle/>
          <a:p>
            <a:fld id="{5C35FCF4-C3EF-BD43-82E0-05BC237DAD2A}" type="slidenum">
              <a:rPr lang="en-US" smtClean="0"/>
              <a:pPr/>
              <a:t>7</a:t>
            </a:fld>
            <a:endParaRPr lang="en-US"/>
          </a:p>
        </p:txBody>
      </p:sp>
    </p:spTree>
    <p:extLst>
      <p:ext uri="{BB962C8B-B14F-4D97-AF65-F5344CB8AC3E}">
        <p14:creationId xmlns:p14="http://schemas.microsoft.com/office/powerpoint/2010/main" val="279966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FF48-3FBB-A6F6-209D-0520FE1B98D9}"/>
              </a:ext>
            </a:extLst>
          </p:cNvPr>
          <p:cNvSpPr>
            <a:spLocks noGrp="1"/>
          </p:cNvSpPr>
          <p:nvPr>
            <p:ph type="title"/>
          </p:nvPr>
        </p:nvSpPr>
        <p:spPr/>
        <p:txBody>
          <a:bodyPr lIns="91440" tIns="45720" rIns="91440" bIns="45720" anchor="ctr" anchorCtr="0">
            <a:normAutofit/>
          </a:bodyPr>
          <a:lstStyle/>
          <a:p>
            <a:r>
              <a:rPr lang="en-US">
                <a:ea typeface="+mn-lt"/>
                <a:cs typeface="+mn-lt"/>
              </a:rPr>
              <a:t>4.0.1 Pipeline process (Cont.)</a:t>
            </a:r>
            <a:endParaRPr lang="en-US" b="0">
              <a:ea typeface="+mn-lt"/>
              <a:cs typeface="+mn-lt"/>
            </a:endParaRPr>
          </a:p>
        </p:txBody>
      </p:sp>
      <p:sp>
        <p:nvSpPr>
          <p:cNvPr id="4" name="Slide Number Placeholder 3">
            <a:extLst>
              <a:ext uri="{FF2B5EF4-FFF2-40B4-BE49-F238E27FC236}">
                <a16:creationId xmlns:a16="http://schemas.microsoft.com/office/drawing/2014/main" id="{E8342A3C-BA36-A129-AE6D-52CFAD40ECD8}"/>
              </a:ext>
            </a:extLst>
          </p:cNvPr>
          <p:cNvSpPr>
            <a:spLocks noGrp="1"/>
          </p:cNvSpPr>
          <p:nvPr>
            <p:ph type="sldNum" sz="quarter" idx="12"/>
          </p:nvPr>
        </p:nvSpPr>
        <p:spPr/>
        <p:txBody>
          <a:bodyPr/>
          <a:lstStyle/>
          <a:p>
            <a:fld id="{5C35FCF4-C3EF-BD43-82E0-05BC237DAD2A}" type="slidenum">
              <a:rPr lang="en-US" smtClean="0"/>
              <a:pPr/>
              <a:t>8</a:t>
            </a:fld>
            <a:endParaRPr lang="en-US"/>
          </a:p>
        </p:txBody>
      </p:sp>
      <p:pic>
        <p:nvPicPr>
          <p:cNvPr id="3" name="Picture 5">
            <a:extLst>
              <a:ext uri="{FF2B5EF4-FFF2-40B4-BE49-F238E27FC236}">
                <a16:creationId xmlns:a16="http://schemas.microsoft.com/office/drawing/2014/main" id="{8DC3917C-870F-4288-8CFF-990DB14E0F2F}"/>
              </a:ext>
            </a:extLst>
          </p:cNvPr>
          <p:cNvPicPr>
            <a:picLocks noChangeAspect="1"/>
          </p:cNvPicPr>
          <p:nvPr/>
        </p:nvPicPr>
        <p:blipFill>
          <a:blip r:embed="rId3"/>
          <a:stretch>
            <a:fillRect/>
          </a:stretch>
        </p:blipFill>
        <p:spPr>
          <a:xfrm>
            <a:off x="182878" y="2087880"/>
            <a:ext cx="3558540" cy="3543300"/>
          </a:xfrm>
          <a:prstGeom prst="rect">
            <a:avLst/>
          </a:prstGeom>
        </p:spPr>
      </p:pic>
      <p:sp>
        <p:nvSpPr>
          <p:cNvPr id="6" name="TextBox 5">
            <a:extLst>
              <a:ext uri="{FF2B5EF4-FFF2-40B4-BE49-F238E27FC236}">
                <a16:creationId xmlns:a16="http://schemas.microsoft.com/office/drawing/2014/main" id="{A6F20833-535A-551B-CFC0-CDE92DCAB7B2}"/>
              </a:ext>
            </a:extLst>
          </p:cNvPr>
          <p:cNvSpPr txBox="1"/>
          <p:nvPr/>
        </p:nvSpPr>
        <p:spPr>
          <a:xfrm>
            <a:off x="179538" y="153162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Gamma Adjustment</a:t>
            </a:r>
            <a:endParaRPr lang="en-US"/>
          </a:p>
        </p:txBody>
      </p:sp>
      <p:sp>
        <p:nvSpPr>
          <p:cNvPr id="8" name="TextBox 7">
            <a:extLst>
              <a:ext uri="{FF2B5EF4-FFF2-40B4-BE49-F238E27FC236}">
                <a16:creationId xmlns:a16="http://schemas.microsoft.com/office/drawing/2014/main" id="{8CB9FF7B-FB46-31A0-9153-89AC7CFF2169}"/>
              </a:ext>
            </a:extLst>
          </p:cNvPr>
          <p:cNvSpPr txBox="1"/>
          <p:nvPr/>
        </p:nvSpPr>
        <p:spPr>
          <a:xfrm>
            <a:off x="4602477" y="153162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Clache</a:t>
            </a:r>
            <a:endParaRPr lang="en-US" err="1"/>
          </a:p>
        </p:txBody>
      </p:sp>
      <p:pic>
        <p:nvPicPr>
          <p:cNvPr id="9" name="Picture 9">
            <a:extLst>
              <a:ext uri="{FF2B5EF4-FFF2-40B4-BE49-F238E27FC236}">
                <a16:creationId xmlns:a16="http://schemas.microsoft.com/office/drawing/2014/main" id="{A607A004-7DDA-63AB-FD4B-8DCF03EEF101}"/>
              </a:ext>
            </a:extLst>
          </p:cNvPr>
          <p:cNvPicPr>
            <a:picLocks noChangeAspect="1"/>
          </p:cNvPicPr>
          <p:nvPr/>
        </p:nvPicPr>
        <p:blipFill>
          <a:blip r:embed="rId4"/>
          <a:stretch>
            <a:fillRect/>
          </a:stretch>
        </p:blipFill>
        <p:spPr>
          <a:xfrm>
            <a:off x="4526278" y="2087880"/>
            <a:ext cx="3512820" cy="3543300"/>
          </a:xfrm>
          <a:prstGeom prst="rect">
            <a:avLst/>
          </a:prstGeom>
        </p:spPr>
      </p:pic>
      <p:sp>
        <p:nvSpPr>
          <p:cNvPr id="10" name="Plus Sign 9">
            <a:extLst>
              <a:ext uri="{FF2B5EF4-FFF2-40B4-BE49-F238E27FC236}">
                <a16:creationId xmlns:a16="http://schemas.microsoft.com/office/drawing/2014/main" id="{D865AF3E-90FA-6A2E-5570-8E382C05287C}"/>
              </a:ext>
            </a:extLst>
          </p:cNvPr>
          <p:cNvSpPr/>
          <p:nvPr/>
        </p:nvSpPr>
        <p:spPr>
          <a:xfrm>
            <a:off x="3825238" y="3528060"/>
            <a:ext cx="594360" cy="6705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0B52F7-F122-BC82-C0F0-652132476AFA}"/>
              </a:ext>
            </a:extLst>
          </p:cNvPr>
          <p:cNvSpPr txBox="1"/>
          <p:nvPr/>
        </p:nvSpPr>
        <p:spPr>
          <a:xfrm>
            <a:off x="8564877" y="150114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Merged</a:t>
            </a:r>
            <a:endParaRPr lang="en-US" err="1"/>
          </a:p>
        </p:txBody>
      </p:sp>
      <p:pic>
        <p:nvPicPr>
          <p:cNvPr id="14" name="Picture 9">
            <a:extLst>
              <a:ext uri="{FF2B5EF4-FFF2-40B4-BE49-F238E27FC236}">
                <a16:creationId xmlns:a16="http://schemas.microsoft.com/office/drawing/2014/main" id="{AD147509-CCD0-D467-5AB6-B9E05F393815}"/>
              </a:ext>
            </a:extLst>
          </p:cNvPr>
          <p:cNvPicPr>
            <a:picLocks noChangeAspect="1"/>
          </p:cNvPicPr>
          <p:nvPr/>
        </p:nvPicPr>
        <p:blipFill>
          <a:blip r:embed="rId4"/>
          <a:stretch>
            <a:fillRect/>
          </a:stretch>
        </p:blipFill>
        <p:spPr>
          <a:xfrm>
            <a:off x="8488678" y="2057400"/>
            <a:ext cx="3512820" cy="3543300"/>
          </a:xfrm>
          <a:prstGeom prst="rect">
            <a:avLst/>
          </a:prstGeom>
        </p:spPr>
      </p:pic>
      <p:sp>
        <p:nvSpPr>
          <p:cNvPr id="15" name="Equals 14">
            <a:extLst>
              <a:ext uri="{FF2B5EF4-FFF2-40B4-BE49-F238E27FC236}">
                <a16:creationId xmlns:a16="http://schemas.microsoft.com/office/drawing/2014/main" id="{DE1AF5A9-53AB-73A0-0A12-57ED58BF1BF1}"/>
              </a:ext>
            </a:extLst>
          </p:cNvPr>
          <p:cNvSpPr/>
          <p:nvPr/>
        </p:nvSpPr>
        <p:spPr>
          <a:xfrm>
            <a:off x="8039098" y="3627119"/>
            <a:ext cx="441960" cy="2895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154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FF48-3FBB-A6F6-209D-0520FE1B98D9}"/>
              </a:ext>
            </a:extLst>
          </p:cNvPr>
          <p:cNvSpPr>
            <a:spLocks noGrp="1"/>
          </p:cNvSpPr>
          <p:nvPr>
            <p:ph type="title"/>
          </p:nvPr>
        </p:nvSpPr>
        <p:spPr/>
        <p:txBody>
          <a:bodyPr lIns="91440" tIns="45720" rIns="91440" bIns="45720" anchor="ctr" anchorCtr="0">
            <a:normAutofit/>
          </a:bodyPr>
          <a:lstStyle/>
          <a:p>
            <a:r>
              <a:rPr lang="en-US">
                <a:ea typeface="+mn-lt"/>
                <a:cs typeface="+mn-lt"/>
              </a:rPr>
              <a:t>4.0.1 Pipeline process (Cont.)</a:t>
            </a:r>
            <a:endParaRPr lang="en-US" b="0">
              <a:ea typeface="+mn-lt"/>
              <a:cs typeface="+mn-lt"/>
            </a:endParaRPr>
          </a:p>
        </p:txBody>
      </p:sp>
      <p:sp>
        <p:nvSpPr>
          <p:cNvPr id="4" name="Slide Number Placeholder 3">
            <a:extLst>
              <a:ext uri="{FF2B5EF4-FFF2-40B4-BE49-F238E27FC236}">
                <a16:creationId xmlns:a16="http://schemas.microsoft.com/office/drawing/2014/main" id="{E8342A3C-BA36-A129-AE6D-52CFAD40ECD8}"/>
              </a:ext>
            </a:extLst>
          </p:cNvPr>
          <p:cNvSpPr>
            <a:spLocks noGrp="1"/>
          </p:cNvSpPr>
          <p:nvPr>
            <p:ph type="sldNum" sz="quarter" idx="12"/>
          </p:nvPr>
        </p:nvSpPr>
        <p:spPr/>
        <p:txBody>
          <a:bodyPr/>
          <a:lstStyle/>
          <a:p>
            <a:fld id="{5C35FCF4-C3EF-BD43-82E0-05BC237DAD2A}" type="slidenum">
              <a:rPr lang="en-US" smtClean="0"/>
              <a:pPr/>
              <a:t>9</a:t>
            </a:fld>
            <a:endParaRPr lang="en-US"/>
          </a:p>
        </p:txBody>
      </p:sp>
      <p:sp>
        <p:nvSpPr>
          <p:cNvPr id="6" name="TextBox 5">
            <a:extLst>
              <a:ext uri="{FF2B5EF4-FFF2-40B4-BE49-F238E27FC236}">
                <a16:creationId xmlns:a16="http://schemas.microsoft.com/office/drawing/2014/main" id="{A6F20833-535A-551B-CFC0-CDE92DCAB7B2}"/>
              </a:ext>
            </a:extLst>
          </p:cNvPr>
          <p:cNvSpPr txBox="1"/>
          <p:nvPr/>
        </p:nvSpPr>
        <p:spPr>
          <a:xfrm>
            <a:off x="135996" y="153162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Brightness and Contrast increased</a:t>
            </a:r>
            <a:endParaRPr lang="en-US"/>
          </a:p>
        </p:txBody>
      </p:sp>
      <p:sp>
        <p:nvSpPr>
          <p:cNvPr id="8" name="TextBox 7">
            <a:extLst>
              <a:ext uri="{FF2B5EF4-FFF2-40B4-BE49-F238E27FC236}">
                <a16:creationId xmlns:a16="http://schemas.microsoft.com/office/drawing/2014/main" id="{8CB9FF7B-FB46-31A0-9153-89AC7CFF2169}"/>
              </a:ext>
            </a:extLst>
          </p:cNvPr>
          <p:cNvSpPr txBox="1"/>
          <p:nvPr/>
        </p:nvSpPr>
        <p:spPr>
          <a:xfrm>
            <a:off x="4558935" y="153162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Denoised</a:t>
            </a:r>
          </a:p>
        </p:txBody>
      </p:sp>
      <p:sp>
        <p:nvSpPr>
          <p:cNvPr id="10" name="Plus Sign 9">
            <a:extLst>
              <a:ext uri="{FF2B5EF4-FFF2-40B4-BE49-F238E27FC236}">
                <a16:creationId xmlns:a16="http://schemas.microsoft.com/office/drawing/2014/main" id="{D865AF3E-90FA-6A2E-5570-8E382C05287C}"/>
              </a:ext>
            </a:extLst>
          </p:cNvPr>
          <p:cNvSpPr/>
          <p:nvPr/>
        </p:nvSpPr>
        <p:spPr>
          <a:xfrm>
            <a:off x="3739786" y="3509010"/>
            <a:ext cx="594360" cy="6705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0B52F7-F122-BC82-C0F0-652132476AFA}"/>
              </a:ext>
            </a:extLst>
          </p:cNvPr>
          <p:cNvSpPr txBox="1"/>
          <p:nvPr/>
        </p:nvSpPr>
        <p:spPr>
          <a:xfrm>
            <a:off x="8641079" y="1501140"/>
            <a:ext cx="420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Merged</a:t>
            </a:r>
            <a:endParaRPr lang="en-US" err="1"/>
          </a:p>
        </p:txBody>
      </p:sp>
      <p:sp>
        <p:nvSpPr>
          <p:cNvPr id="15" name="Equals 14">
            <a:extLst>
              <a:ext uri="{FF2B5EF4-FFF2-40B4-BE49-F238E27FC236}">
                <a16:creationId xmlns:a16="http://schemas.microsoft.com/office/drawing/2014/main" id="{DE1AF5A9-53AB-73A0-0A12-57ED58BF1BF1}"/>
              </a:ext>
            </a:extLst>
          </p:cNvPr>
          <p:cNvSpPr/>
          <p:nvPr/>
        </p:nvSpPr>
        <p:spPr>
          <a:xfrm>
            <a:off x="7953646" y="3691890"/>
            <a:ext cx="441960" cy="2895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6">
            <a:extLst>
              <a:ext uri="{FF2B5EF4-FFF2-40B4-BE49-F238E27FC236}">
                <a16:creationId xmlns:a16="http://schemas.microsoft.com/office/drawing/2014/main" id="{9098210A-666F-02A0-73A7-86C732526629}"/>
              </a:ext>
            </a:extLst>
          </p:cNvPr>
          <p:cNvPicPr>
            <a:picLocks noChangeAspect="1"/>
          </p:cNvPicPr>
          <p:nvPr/>
        </p:nvPicPr>
        <p:blipFill>
          <a:blip r:embed="rId3"/>
          <a:stretch>
            <a:fillRect/>
          </a:stretch>
        </p:blipFill>
        <p:spPr>
          <a:xfrm>
            <a:off x="185056" y="2072640"/>
            <a:ext cx="3520440" cy="3535680"/>
          </a:xfrm>
          <a:prstGeom prst="rect">
            <a:avLst/>
          </a:prstGeom>
        </p:spPr>
      </p:pic>
      <p:pic>
        <p:nvPicPr>
          <p:cNvPr id="7" name="Picture 10">
            <a:extLst>
              <a:ext uri="{FF2B5EF4-FFF2-40B4-BE49-F238E27FC236}">
                <a16:creationId xmlns:a16="http://schemas.microsoft.com/office/drawing/2014/main" id="{9D79D3BE-7B0A-DD62-DC92-3A1179ED2B04}"/>
              </a:ext>
            </a:extLst>
          </p:cNvPr>
          <p:cNvPicPr>
            <a:picLocks noChangeAspect="1"/>
          </p:cNvPicPr>
          <p:nvPr/>
        </p:nvPicPr>
        <p:blipFill>
          <a:blip r:embed="rId4"/>
          <a:stretch>
            <a:fillRect/>
          </a:stretch>
        </p:blipFill>
        <p:spPr>
          <a:xfrm>
            <a:off x="4376056" y="2065020"/>
            <a:ext cx="3535680" cy="3543300"/>
          </a:xfrm>
          <a:prstGeom prst="rect">
            <a:avLst/>
          </a:prstGeom>
        </p:spPr>
      </p:pic>
      <p:pic>
        <p:nvPicPr>
          <p:cNvPr id="11" name="Picture 11">
            <a:extLst>
              <a:ext uri="{FF2B5EF4-FFF2-40B4-BE49-F238E27FC236}">
                <a16:creationId xmlns:a16="http://schemas.microsoft.com/office/drawing/2014/main" id="{59E24FB9-BA55-39BD-ED77-B54F963DA1C7}"/>
              </a:ext>
            </a:extLst>
          </p:cNvPr>
          <p:cNvPicPr>
            <a:picLocks noChangeAspect="1"/>
          </p:cNvPicPr>
          <p:nvPr/>
        </p:nvPicPr>
        <p:blipFill>
          <a:blip r:embed="rId5"/>
          <a:stretch>
            <a:fillRect/>
          </a:stretch>
        </p:blipFill>
        <p:spPr>
          <a:xfrm>
            <a:off x="8437516" y="2072640"/>
            <a:ext cx="3543300" cy="3543300"/>
          </a:xfrm>
          <a:prstGeom prst="rect">
            <a:avLst/>
          </a:prstGeom>
        </p:spPr>
      </p:pic>
    </p:spTree>
    <p:extLst>
      <p:ext uri="{BB962C8B-B14F-4D97-AF65-F5344CB8AC3E}">
        <p14:creationId xmlns:p14="http://schemas.microsoft.com/office/powerpoint/2010/main" val="88249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eb0b8e-1e62-4169-bba8-6db136d9e742">
      <Terms xmlns="http://schemas.microsoft.com/office/infopath/2007/PartnerControls"/>
    </lcf76f155ced4ddcb4097134ff3c332f>
    <TaxCatchAll xmlns="3b1c9504-eaea-4b4b-becb-fcf854bf6a4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54EDCD470C0DCA4B8C6D2AE3BDC6CAF3" ma:contentTypeVersion="10" ma:contentTypeDescription="建立新的文件。" ma:contentTypeScope="" ma:versionID="f3826524e28ea99da5a2ab95c96d2ca6">
  <xsd:schema xmlns:xsd="http://www.w3.org/2001/XMLSchema" xmlns:xs="http://www.w3.org/2001/XMLSchema" xmlns:p="http://schemas.microsoft.com/office/2006/metadata/properties" xmlns:ns2="a3eb0b8e-1e62-4169-bba8-6db136d9e742" xmlns:ns3="3b1c9504-eaea-4b4b-becb-fcf854bf6a40" targetNamespace="http://schemas.microsoft.com/office/2006/metadata/properties" ma:root="true" ma:fieldsID="4e6f900221eee56eca1706b336abbac6" ns2:_="" ns3:_="">
    <xsd:import namespace="a3eb0b8e-1e62-4169-bba8-6db136d9e742"/>
    <xsd:import namespace="3b1c9504-eaea-4b4b-becb-fcf854bf6a4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eb0b8e-1e62-4169-bba8-6db136d9e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3d23ff3b-8b4b-4ebe-81e4-de565bb03cb5"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1c9504-eaea-4b4b-becb-fcf854bf6a4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90093c8-a9a3-47f0-afef-44e6f6786b28}" ma:internalName="TaxCatchAll" ma:showField="CatchAllData" ma:web="3b1c9504-eaea-4b4b-becb-fcf854bf6a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649369-B788-4181-8976-7EEFE2536660}">
  <ds:schemaRefs>
    <ds:schemaRef ds:uri="3b1c9504-eaea-4b4b-becb-fcf854bf6a40"/>
    <ds:schemaRef ds:uri="a3eb0b8e-1e62-4169-bba8-6db136d9e7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1BCED59-1344-4FB2-8089-523F2B8205AC}"/>
</file>

<file path=customXml/itemProps3.xml><?xml version="1.0" encoding="utf-8"?>
<ds:datastoreItem xmlns:ds="http://schemas.openxmlformats.org/officeDocument/2006/customXml" ds:itemID="{0DFAB7A6-0FA7-4F95-B69C-EB6AF106C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27</Notes>
  <HiddenSlides>14</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Office Theme</vt:lpstr>
      <vt:lpstr>608 Project Presentation Plastic Object Detection Model Comparison </vt:lpstr>
      <vt:lpstr>1. Overview</vt:lpstr>
      <vt:lpstr>2. Objective</vt:lpstr>
      <vt:lpstr>3.1 Dataset: Data Collection</vt:lpstr>
      <vt:lpstr>3.2 Dataset: Data Pre-Processing in Python</vt:lpstr>
      <vt:lpstr>4. Methodology</vt:lpstr>
      <vt:lpstr>4.0 Image Processing Pipeline– Open CV</vt:lpstr>
      <vt:lpstr>4.0.1 Pipeline process (Cont.)</vt:lpstr>
      <vt:lpstr>4.0.1 Pipeline process (Cont.)</vt:lpstr>
      <vt:lpstr>4.0.1 Pipeline process</vt:lpstr>
      <vt:lpstr>4.0.2 Pipeline Result</vt:lpstr>
      <vt:lpstr>4.1 CNN (TensorFlow)</vt:lpstr>
      <vt:lpstr>4.2 Faster RCNN Resnet50 FPN V2</vt:lpstr>
      <vt:lpstr>4.2 Faster RCNN Resnet50 RPN</vt:lpstr>
      <vt:lpstr>4.3 YOLOv8 (You Only Look Once)</vt:lpstr>
      <vt:lpstr>4.4 Implement Cloud Service</vt:lpstr>
      <vt:lpstr>5. Conclusion</vt:lpstr>
      <vt:lpstr>6. Challenges &amp; Next Steps</vt:lpstr>
      <vt:lpstr>6. Individual Learning Objectives</vt:lpstr>
      <vt:lpstr>5. Conclusion</vt:lpstr>
      <vt:lpstr>PowerPoint Presentation</vt:lpstr>
      <vt:lpstr>Model-Related Question</vt:lpstr>
      <vt:lpstr>Model-Related Question</vt:lpstr>
      <vt:lpstr>Model-Related Question</vt:lpstr>
      <vt:lpstr>Dataset-Related Question</vt:lpstr>
      <vt:lpstr>Model-Related Question</vt:lpstr>
      <vt:lpstr>Model-Related Question</vt:lpstr>
      <vt:lpstr>Model-Related Question</vt:lpstr>
      <vt:lpstr>PowerPoint Presentation</vt:lpstr>
      <vt:lpstr>Current Status &amp; Future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Peerada Tarasub</dc:creator>
  <cp:revision>1</cp:revision>
  <dcterms:created xsi:type="dcterms:W3CDTF">2023-03-03T17:20:47Z</dcterms:created>
  <dcterms:modified xsi:type="dcterms:W3CDTF">2023-04-10T19:28:15Z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0x01010054EDCD470C0DCA4B8C6D2AE3BDC6CAF3</vt:lpwstr>
  </property>
  <property fmtid="{D5CDD505-2E9C-101B-9397-08002B2CF9AE}" pid="3" name="MediaServiceImageTags">
    <vt:lpwstr/>
  </property>
</Properties>
</file>